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B01A-1A57-4FA8-BD85-34F7CCDAD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B00C-8696-4218-A2E9-265CE98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ECDA-FC23-496F-9BB5-AB457B7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4D2F-286B-4D56-BABB-CFE95CA3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69DC-595E-499D-AA5F-E9AFE236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C5C-8B8E-48A0-8186-FEA54A22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0937-BB4A-415A-A827-4CCD47541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83F2-4523-40CB-AB20-1414750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1F0D-B093-4F6D-AA3B-87155C9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795D-5D21-4A21-9BFB-4F39E65B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47CA-4152-456A-9B2E-17BDEDAA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7928E-92EC-4FC2-B8D4-3567021D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10A3-EC26-44AA-9AFA-DB0681AC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B76D-4A91-46C8-9335-F3296F03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31C5-9508-459B-9041-070D5480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28C-9323-4952-AB62-10FA41AA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F72A-4102-4285-806E-17E4E9C0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0993-7173-4C29-88D6-38B6BCF7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9827-6EA9-43C6-B8EE-529B8EBC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F4C3-9856-476F-9328-1C24E94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98EB-C077-450F-9137-6976D31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CD8-7802-4378-8920-03179F87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26D8-7F3C-4EF5-9FFE-62BFD70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2E5A-4A38-4B99-B8B2-9F6BF42A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29E8-CD81-447B-AAA4-46A1463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67A9-45C3-4F40-AE70-E84BB59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1501-C6E8-48EE-820F-794FAB70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B82AC-0FF6-4F08-B1A7-F74E2BA7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746F-BCE1-4FD6-9503-0A575B8D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E3FD-6F20-4C34-B292-BA2556D3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8134-3939-47BD-88D1-E7D736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C09-8268-4193-8572-019978B8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FD35-0888-4684-A2E5-E3D86066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33F2-DB92-4B44-8DC9-AE847452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C671-EDD7-4519-9687-06054C52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CF4C-2FE1-4883-92DA-2CE5DAE3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B516E-4187-496C-8875-F8361F86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408AB-D1CD-4106-9E0A-289F49C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075ED-5CA1-4781-B004-DF4A3B1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6C5F-B77D-4F81-8918-AF3292A7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B290B-B47E-4978-BAF2-8DC32C10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6BA8-57CD-4A40-A32F-115C7477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FA53-6A88-4EDE-B1FF-22A518F0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69C0D-D172-478C-A4EB-7D516DA6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80571-744F-4B99-839F-2967894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13F4-EF9B-466C-9907-8BDF1E5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E29-C215-4624-8792-F69B8D04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CCC-A887-46AB-ABE8-443F3E4E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4AC5-DA4F-4C5C-B339-0FDDC939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B624-6312-43B3-94CE-1C9AD07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6826-F1C5-4CE1-B28F-13A1C23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D298-CA52-44C4-9135-E9676D7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EB0-5793-41D0-948F-349A579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A168-4D01-4CEA-B15D-65864B86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300D-9BB5-48F3-AED9-802B1AE4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A9C5-3A4F-4B08-ACFC-9356440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C332-C0CE-4106-B98F-4802FF5E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5C2F-7FA1-4547-8DB9-F4707590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2A073-126C-4E2F-9F61-CDF32611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0E6A-6479-4E88-B1E8-E8F017DA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BDC-521E-4672-BFEC-0951029B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5DF-EC71-4EBB-9119-F60B5CCA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0BC0-C182-481C-BAB3-98C1CDFA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E2CCE-265D-4513-92D8-8910ADEF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3" y="1396074"/>
            <a:ext cx="9477375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E811-B778-4AED-B80E-9AE99ED3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462087"/>
            <a:ext cx="798195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7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0A2A7-A01F-4828-B21A-4786C9D4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585788"/>
            <a:ext cx="7793148" cy="4732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9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E6DD2-FA3E-4EED-97DF-1A504C9F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5" y="1314288"/>
            <a:ext cx="9849956" cy="2564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69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C5DF6-8C50-4DB8-87E8-F90FC32C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24000"/>
            <a:ext cx="1110615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74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0373B-B5A9-4C65-905D-816685D1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3" y="1287821"/>
            <a:ext cx="10877550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62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24EC6-FEED-4314-B416-E6DDE189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838325"/>
            <a:ext cx="8486775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69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D6709-78B9-430D-8653-4658882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85" y="607004"/>
            <a:ext cx="599122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E534A-A9FC-468E-A816-0A92ABA2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4" y="2450222"/>
            <a:ext cx="58007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B29FB-09E3-4AAD-95A3-AD737D3B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37" y="4217240"/>
            <a:ext cx="562927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1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CA1B5-8567-426A-ADA7-71FF6871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3" y="594974"/>
            <a:ext cx="9065342" cy="4825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CC815-111D-483C-84E9-1469339F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22" y="3007580"/>
            <a:ext cx="7143750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25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D4C4-0B4B-46C8-A768-42B4A90D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743033"/>
            <a:ext cx="93059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8923A-FE2F-4B24-81BC-F79FED65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5" y="3429000"/>
            <a:ext cx="644842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7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D9A54-A799-4896-94FF-26716585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971381"/>
            <a:ext cx="9379974" cy="3131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0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61B659-C042-48BE-AD1B-FB4B2408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18" y="975083"/>
            <a:ext cx="9334500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38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E6307-5153-4692-9778-53D7DA0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95" y="373626"/>
            <a:ext cx="3933922" cy="5289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0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018AE-84FA-4638-8D21-ECD3274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90737"/>
            <a:ext cx="97345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F6055-AC10-496E-BFDF-87C2C3EA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5" y="1173915"/>
            <a:ext cx="9442217" cy="2033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5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9DDFE-3813-488F-8E6E-70B1C492E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05" y="1040611"/>
            <a:ext cx="4013835" cy="2633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9FC8C-430E-44E3-8298-F43EE85570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25" y="1351372"/>
            <a:ext cx="4475480" cy="275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073BA-D823-4997-B3BB-E66A16831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69" y="1727886"/>
            <a:ext cx="4293235" cy="20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2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C4190-165F-4F05-9AA1-F4F9AFC5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71525"/>
            <a:ext cx="8172450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4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6ED97-2B2C-4E3A-81D6-9F3ECCBC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09675"/>
            <a:ext cx="9105900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2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7</cp:revision>
  <dcterms:created xsi:type="dcterms:W3CDTF">2021-03-29T20:51:39Z</dcterms:created>
  <dcterms:modified xsi:type="dcterms:W3CDTF">2021-03-29T23:21:52Z</dcterms:modified>
</cp:coreProperties>
</file>