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01A-1A57-4FA8-BD85-34F7CCD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B00C-8696-4218-A2E9-265CE98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ECDA-FC23-496F-9BB5-AB457B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4D2F-286B-4D56-BABB-CFE95CA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69DC-595E-499D-AA5F-E9AFE236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C5C-8B8E-48A0-8186-FEA54A2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0937-BB4A-415A-A827-4CCD4754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83F2-4523-40CB-AB20-1414750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F0D-B093-4F6D-AA3B-87155C9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795D-5D21-4A21-9BFB-4F39E65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47CA-4152-456A-9B2E-17BDEDA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928E-92EC-4FC2-B8D4-3567021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0A3-EC26-44AA-9AFA-DB0681A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B76D-4A91-46C8-9335-F3296F0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31C5-9508-459B-9041-070D5480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8C-9323-4952-AB62-10FA41A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72A-4102-4285-806E-17E4E9C0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0993-7173-4C29-88D6-38B6BCF7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9827-6EA9-43C6-B8EE-529B8EB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F4C3-9856-476F-9328-1C24E94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98EB-C077-450F-9137-6976D31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CD8-7802-4378-8920-03179F87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26D8-7F3C-4EF5-9FFE-62BFD70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E5A-4A38-4B99-B8B2-9F6BF42A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29E8-CD81-447B-AAA4-46A146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A9-45C3-4F40-AE70-E84BB59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501-C6E8-48EE-820F-794FAB7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82AC-0FF6-4F08-B1A7-F74E2B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746F-BCE1-4FD6-9503-0A575B8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3FD-6F20-4C34-B292-BA2556D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8134-3939-47BD-88D1-E7D736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C09-8268-4193-8572-019978B8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D35-0888-4684-A2E5-E3D86066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33F2-DB92-4B44-8DC9-AE847452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671-EDD7-4519-9687-06054C52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F4C-2FE1-4883-92DA-2CE5DAE3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16E-4187-496C-8875-F8361F8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08AB-D1CD-4106-9E0A-289F49C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075ED-5CA1-4781-B004-DF4A3B1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C5F-B77D-4F81-8918-AF3292A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B290B-B47E-4978-BAF2-8DC32C10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6BA8-57CD-4A40-A32F-115C747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FA53-6A88-4EDE-B1FF-22A518F0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9C0D-D172-478C-A4EB-7D516DA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0571-744F-4B99-839F-2967894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F4-EF9B-466C-9907-8BDF1E5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E29-C215-4624-8792-F69B8D0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CC-A887-46AB-ABE8-443F3E4E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4AC5-DA4F-4C5C-B339-0FDDC93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B624-6312-43B3-94CE-1C9AD0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6826-F1C5-4CE1-B28F-13A1C23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D298-CA52-44C4-9135-E9676D7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EB0-5793-41D0-948F-349A579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168-4D01-4CEA-B15D-65864B86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300D-9BB5-48F3-AED9-802B1AE4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A9C5-3A4F-4B08-ACFC-9356440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C332-C0CE-4106-B98F-4802FF5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5C2F-7FA1-4547-8DB9-F470759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A073-126C-4E2F-9F61-CDF3261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0E6A-6479-4E88-B1E8-E8F017DA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BDC-521E-4672-BFEC-0951029B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5DF-EC71-4EBB-9119-F60B5CCA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BC0-C182-481C-BAB3-98C1CDFA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E2CCE-265D-4513-92D8-8910ADEF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96074"/>
            <a:ext cx="94773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E811-B778-4AED-B80E-9AE99ED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62087"/>
            <a:ext cx="798195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0A2A7-A01F-4828-B21A-4786C9D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85788"/>
            <a:ext cx="7793148" cy="4732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6DD2-FA3E-4EED-97DF-1A504C9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314288"/>
            <a:ext cx="9849956" cy="256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9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C5DF6-8C50-4DB8-87E8-F90FC32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7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0373B-B5A9-4C65-905D-816685D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" y="1287821"/>
            <a:ext cx="108775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6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4EC6-FEED-4314-B416-E6DDE189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38325"/>
            <a:ext cx="848677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D6709-78B9-430D-8653-4658882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5" y="607004"/>
            <a:ext cx="59912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E534A-A9FC-468E-A816-0A92ABA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4" y="2450222"/>
            <a:ext cx="58007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29FB-09E3-4AAD-95A3-AD737D3B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37" y="4217240"/>
            <a:ext cx="56292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A1B5-8567-426A-ADA7-71FF6871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3" y="594974"/>
            <a:ext cx="9065342" cy="482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2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8CC815-111D-483C-84E9-1469339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8" y="558578"/>
            <a:ext cx="71437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D4C4-0B4B-46C8-A768-42B4A90D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743033"/>
            <a:ext cx="93059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8923A-FE2F-4B24-81BC-F79FED6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5" y="3429000"/>
            <a:ext cx="64484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7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1B659-C042-48BE-AD1B-FB4B2408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18" y="975083"/>
            <a:ext cx="933450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8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D9A54-A799-4896-94FF-26716585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71381"/>
            <a:ext cx="9379974" cy="313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02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E6307-5153-4692-9778-53D7DA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95" y="373626"/>
            <a:ext cx="3933922" cy="5289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018AE-84FA-4638-8D21-ECD3274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90737"/>
            <a:ext cx="97345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F6055-AC10-496E-BFDF-87C2C3E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173915"/>
            <a:ext cx="9442217" cy="203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9DDFE-3813-488F-8E6E-70B1C492E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5" y="1040611"/>
            <a:ext cx="4013835" cy="2633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9FC8C-430E-44E3-8298-F43EE8557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5" y="1351372"/>
            <a:ext cx="447548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073BA-D823-4997-B3BB-E66A16831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9" y="1727886"/>
            <a:ext cx="4293235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4190-165F-4F05-9AA1-F4F9AFC5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71525"/>
            <a:ext cx="817245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4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ED97-2B2C-4E3A-81D6-9F3ECCBC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09675"/>
            <a:ext cx="910590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8</cp:revision>
  <dcterms:created xsi:type="dcterms:W3CDTF">2021-03-29T20:51:39Z</dcterms:created>
  <dcterms:modified xsi:type="dcterms:W3CDTF">2021-03-30T02:26:08Z</dcterms:modified>
</cp:coreProperties>
</file>