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46" r:id="rId4"/>
  </p:sldMasterIdLst>
  <p:notesMasterIdLst>
    <p:notesMasterId r:id="rId10"/>
  </p:notesMasterIdLst>
  <p:handoutMasterIdLst>
    <p:handoutMasterId r:id="rId11"/>
  </p:handoutMasterIdLst>
  <p:sldIdLst>
    <p:sldId id="288" r:id="rId5"/>
    <p:sldId id="259" r:id="rId6"/>
    <p:sldId id="310" r:id="rId7"/>
    <p:sldId id="260" r:id="rId8"/>
    <p:sldId id="289" r:id="rId9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EFF7FF"/>
    <a:srgbClr val="D5EAFF"/>
    <a:srgbClr val="C1E0FF"/>
    <a:srgbClr val="FFFAEB"/>
    <a:srgbClr val="2B4D89"/>
    <a:srgbClr val="254275"/>
    <a:srgbClr val="052A67"/>
    <a:srgbClr val="0846AC"/>
    <a:srgbClr val="0A5A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53" autoAdjust="0"/>
    <p:restoredTop sz="91709" autoAdjust="0"/>
  </p:normalViewPr>
  <p:slideViewPr>
    <p:cSldViewPr snapToGrid="0">
      <p:cViewPr varScale="1">
        <p:scale>
          <a:sx n="77" d="100"/>
          <a:sy n="77" d="100"/>
        </p:scale>
        <p:origin x="950" y="62"/>
      </p:cViewPr>
      <p:guideLst/>
    </p:cSldViewPr>
  </p:slideViewPr>
  <p:outlineViewPr>
    <p:cViewPr>
      <p:scale>
        <a:sx n="33" d="100"/>
        <a:sy n="33" d="100"/>
      </p:scale>
      <p:origin x="0" y="-153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6/21/2021 11:16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98A6-EF13-4110-8F6E-E3761629E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9E6FC3-5C7B-45CE-972C-9D658EE07D04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781" y="1227439"/>
            <a:ext cx="11634017" cy="1989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295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9620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36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DAAF-ACC6-4487-8982-2FD9011F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A23CB-65E4-4CD6-A1AC-9F0BB54C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628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4FCD4-485B-41F1-AAAD-D537D68B5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3757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E5823-440B-4EDC-BA1D-D8A21AC61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96CB1-0FEB-4064-8079-137B31BB1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F055F-DBA2-417F-9EDA-1AB56637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/>
          <a:lstStyle/>
          <a:p>
            <a:fld id="{C05AFDDA-FB81-43EC-8399-9602CDE2CDC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6BED6-C121-4F73-86D7-6A5C8DF4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0A2BC-8D67-4BED-A422-279D2885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/>
          <a:lstStyle/>
          <a:p>
            <a:fld id="{C0946C52-4BAF-4464-AD88-74FA5B525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677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7E84B-D5D7-49D5-AE92-B742D5D2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AB0D-1FFE-4DB4-B9FE-4448D31B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9624F0-B071-4E67-BB62-3B35A9FD39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ED6AC9-9774-4F8C-AB5E-41262BF4D2C4}"/>
              </a:ext>
            </a:extLst>
          </p:cNvPr>
          <p:cNvSpPr/>
          <p:nvPr userDrawn="1"/>
        </p:nvSpPr>
        <p:spPr>
          <a:xfrm>
            <a:off x="1" y="1"/>
            <a:ext cx="12436474" cy="69945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2500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0" r:id="rId1"/>
    <p:sldLayoutId id="2147484661" r:id="rId2"/>
    <p:sldLayoutId id="2147484658" r:id="rId3"/>
    <p:sldLayoutId id="2147484651" r:id="rId4"/>
  </p:sldLayoutIdLst>
  <p:transition>
    <p:fade/>
  </p:transition>
  <p:hf sldNum="0" hdr="0" dt="0"/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F1315A-5DE4-469D-807D-4D565927F51C}"/>
              </a:ext>
            </a:extLst>
          </p:cNvPr>
          <p:cNvSpPr/>
          <p:nvPr/>
        </p:nvSpPr>
        <p:spPr>
          <a:xfrm>
            <a:off x="0" y="0"/>
            <a:ext cx="12436475" cy="1938993"/>
          </a:xfrm>
          <a:prstGeom prst="rect">
            <a:avLst/>
          </a:prstGeom>
          <a:gradFill>
            <a:gsLst>
              <a:gs pos="11000">
                <a:schemeClr val="accent5">
                  <a:lumMod val="50000"/>
                </a:schemeClr>
              </a:gs>
              <a:gs pos="48000">
                <a:srgbClr val="317CC1"/>
              </a:gs>
              <a:gs pos="75000">
                <a:srgbClr val="00206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D8AE04-607C-42E0-A136-6A6396EF3D97}"/>
              </a:ext>
            </a:extLst>
          </p:cNvPr>
          <p:cNvSpPr txBox="1"/>
          <p:nvPr/>
        </p:nvSpPr>
        <p:spPr>
          <a:xfrm>
            <a:off x="9588530" y="455422"/>
            <a:ext cx="2307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PBICAT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AF339E-C6DA-4041-96DA-1B2FA1A4635F}"/>
              </a:ext>
            </a:extLst>
          </p:cNvPr>
          <p:cNvSpPr/>
          <p:nvPr/>
        </p:nvSpPr>
        <p:spPr>
          <a:xfrm>
            <a:off x="8682649" y="585963"/>
            <a:ext cx="853331" cy="689800"/>
          </a:xfrm>
          <a:custGeom>
            <a:avLst/>
            <a:gdLst>
              <a:gd name="connsiteX0" fmla="*/ 2281772 w 3943350"/>
              <a:gd name="connsiteY0" fmla="*/ 1487438 h 3423841"/>
              <a:gd name="connsiteX1" fmla="*/ 2449412 w 3943350"/>
              <a:gd name="connsiteY1" fmla="*/ 1651267 h 3423841"/>
              <a:gd name="connsiteX2" fmla="*/ 2448040 w 3943350"/>
              <a:gd name="connsiteY2" fmla="*/ 1657911 h 3423841"/>
              <a:gd name="connsiteX3" fmla="*/ 2449412 w 3943350"/>
              <a:gd name="connsiteY3" fmla="*/ 1657911 h 3423841"/>
              <a:gd name="connsiteX4" fmla="*/ 2449412 w 3943350"/>
              <a:gd name="connsiteY4" fmla="*/ 2593332 h 3423841"/>
              <a:gd name="connsiteX5" fmla="*/ 2449412 w 3943350"/>
              <a:gd name="connsiteY5" fmla="*/ 2605332 h 3423841"/>
              <a:gd name="connsiteX6" fmla="*/ 2446933 w 3943350"/>
              <a:gd name="connsiteY6" fmla="*/ 2605332 h 3423841"/>
              <a:gd name="connsiteX7" fmla="*/ 2436238 w 3943350"/>
              <a:gd name="connsiteY7" fmla="*/ 2657102 h 3423841"/>
              <a:gd name="connsiteX8" fmla="*/ 2281772 w 3943350"/>
              <a:gd name="connsiteY8" fmla="*/ 2757161 h 3423841"/>
              <a:gd name="connsiteX9" fmla="*/ 2127306 w 3943350"/>
              <a:gd name="connsiteY9" fmla="*/ 2657102 h 3423841"/>
              <a:gd name="connsiteX10" fmla="*/ 2116611 w 3943350"/>
              <a:gd name="connsiteY10" fmla="*/ 2605332 h 3423841"/>
              <a:gd name="connsiteX11" fmla="*/ 2114132 w 3943350"/>
              <a:gd name="connsiteY11" fmla="*/ 2605332 h 3423841"/>
              <a:gd name="connsiteX12" fmla="*/ 2114132 w 3943350"/>
              <a:gd name="connsiteY12" fmla="*/ 2593332 h 3423841"/>
              <a:gd name="connsiteX13" fmla="*/ 2114132 w 3943350"/>
              <a:gd name="connsiteY13" fmla="*/ 1657911 h 3423841"/>
              <a:gd name="connsiteX14" fmla="*/ 2115505 w 3943350"/>
              <a:gd name="connsiteY14" fmla="*/ 1657911 h 3423841"/>
              <a:gd name="connsiteX15" fmla="*/ 2114132 w 3943350"/>
              <a:gd name="connsiteY15" fmla="*/ 1651267 h 3423841"/>
              <a:gd name="connsiteX16" fmla="*/ 2281772 w 3943350"/>
              <a:gd name="connsiteY16" fmla="*/ 1487438 h 3423841"/>
              <a:gd name="connsiteX17" fmla="*/ 2900209 w 3943350"/>
              <a:gd name="connsiteY17" fmla="*/ 699485 h 3423841"/>
              <a:gd name="connsiteX18" fmla="*/ 3067849 w 3943350"/>
              <a:gd name="connsiteY18" fmla="*/ 863314 h 3423841"/>
              <a:gd name="connsiteX19" fmla="*/ 3066362 w 3943350"/>
              <a:gd name="connsiteY19" fmla="*/ 870511 h 3423841"/>
              <a:gd name="connsiteX20" fmla="*/ 3067849 w 3943350"/>
              <a:gd name="connsiteY20" fmla="*/ 870511 h 3423841"/>
              <a:gd name="connsiteX21" fmla="*/ 3067849 w 3943350"/>
              <a:gd name="connsiteY21" fmla="*/ 2605332 h 3423841"/>
              <a:gd name="connsiteX22" fmla="*/ 2900209 w 3943350"/>
              <a:gd name="connsiteY22" fmla="*/ 2769161 h 3423841"/>
              <a:gd name="connsiteX23" fmla="*/ 2732569 w 3943350"/>
              <a:gd name="connsiteY23" fmla="*/ 2605332 h 3423841"/>
              <a:gd name="connsiteX24" fmla="*/ 2732569 w 3943350"/>
              <a:gd name="connsiteY24" fmla="*/ 870511 h 3423841"/>
              <a:gd name="connsiteX25" fmla="*/ 2734056 w 3943350"/>
              <a:gd name="connsiteY25" fmla="*/ 870511 h 3423841"/>
              <a:gd name="connsiteX26" fmla="*/ 2732569 w 3943350"/>
              <a:gd name="connsiteY26" fmla="*/ 863314 h 3423841"/>
              <a:gd name="connsiteX27" fmla="*/ 2900209 w 3943350"/>
              <a:gd name="connsiteY27" fmla="*/ 699485 h 3423841"/>
              <a:gd name="connsiteX28" fmla="*/ 493682 w 3943350"/>
              <a:gd name="connsiteY28" fmla="*/ 0 h 3423841"/>
              <a:gd name="connsiteX29" fmla="*/ 3449668 w 3943350"/>
              <a:gd name="connsiteY29" fmla="*/ 0 h 3423841"/>
              <a:gd name="connsiteX30" fmla="*/ 3943350 w 3943350"/>
              <a:gd name="connsiteY30" fmla="*/ 493682 h 3423841"/>
              <a:gd name="connsiteX31" fmla="*/ 3943350 w 3943350"/>
              <a:gd name="connsiteY31" fmla="*/ 2011172 h 3423841"/>
              <a:gd name="connsiteX32" fmla="*/ 3449668 w 3943350"/>
              <a:gd name="connsiteY32" fmla="*/ 2504854 h 3423841"/>
              <a:gd name="connsiteX33" fmla="*/ 3318913 w 3943350"/>
              <a:gd name="connsiteY33" fmla="*/ 2504854 h 3423841"/>
              <a:gd name="connsiteX34" fmla="*/ 3318913 w 3943350"/>
              <a:gd name="connsiteY34" fmla="*/ 2179617 h 3423841"/>
              <a:gd name="connsiteX35" fmla="*/ 3397068 w 3943350"/>
              <a:gd name="connsiteY35" fmla="*/ 2179617 h 3423841"/>
              <a:gd name="connsiteX36" fmla="*/ 3612526 w 3943350"/>
              <a:gd name="connsiteY36" fmla="*/ 1964159 h 3423841"/>
              <a:gd name="connsiteX37" fmla="*/ 3612526 w 3943350"/>
              <a:gd name="connsiteY37" fmla="*/ 546282 h 3423841"/>
              <a:gd name="connsiteX38" fmla="*/ 3397068 w 3943350"/>
              <a:gd name="connsiteY38" fmla="*/ 330824 h 3423841"/>
              <a:gd name="connsiteX39" fmla="*/ 546282 w 3943350"/>
              <a:gd name="connsiteY39" fmla="*/ 330824 h 3423841"/>
              <a:gd name="connsiteX40" fmla="*/ 330824 w 3943350"/>
              <a:gd name="connsiteY40" fmla="*/ 546282 h 3423841"/>
              <a:gd name="connsiteX41" fmla="*/ 330824 w 3943350"/>
              <a:gd name="connsiteY41" fmla="*/ 1964159 h 3423841"/>
              <a:gd name="connsiteX42" fmla="*/ 502860 w 3943350"/>
              <a:gd name="connsiteY42" fmla="*/ 2175240 h 3423841"/>
              <a:gd name="connsiteX43" fmla="*/ 541027 w 3943350"/>
              <a:gd name="connsiteY43" fmla="*/ 2179087 h 3423841"/>
              <a:gd name="connsiteX44" fmla="*/ 541027 w 3943350"/>
              <a:gd name="connsiteY44" fmla="*/ 2180360 h 3423841"/>
              <a:gd name="connsiteX45" fmla="*/ 1235467 w 3943350"/>
              <a:gd name="connsiteY45" fmla="*/ 2180360 h 3423841"/>
              <a:gd name="connsiteX46" fmla="*/ 1235467 w 3943350"/>
              <a:gd name="connsiteY46" fmla="*/ 2168448 h 3423841"/>
              <a:gd name="connsiteX47" fmla="*/ 1236141 w 3943350"/>
              <a:gd name="connsiteY47" fmla="*/ 2168448 h 3423841"/>
              <a:gd name="connsiteX48" fmla="*/ 1236141 w 3943350"/>
              <a:gd name="connsiteY48" fmla="*/ 2843218 h 3423841"/>
              <a:gd name="connsiteX49" fmla="*/ 1511308 w 3943350"/>
              <a:gd name="connsiteY49" fmla="*/ 2568051 h 3423841"/>
              <a:gd name="connsiteX50" fmla="*/ 1511308 w 3943350"/>
              <a:gd name="connsiteY50" fmla="*/ 1386978 h 3423841"/>
              <a:gd name="connsiteX51" fmla="*/ 1511308 w 3943350"/>
              <a:gd name="connsiteY51" fmla="*/ 1386977 h 3423841"/>
              <a:gd name="connsiteX52" fmla="*/ 1524089 w 3943350"/>
              <a:gd name="connsiteY52" fmla="*/ 1323208 h 3423841"/>
              <a:gd name="connsiteX53" fmla="*/ 1673946 w 3943350"/>
              <a:gd name="connsiteY53" fmla="*/ 1223149 h 3423841"/>
              <a:gd name="connsiteX54" fmla="*/ 1836584 w 3943350"/>
              <a:gd name="connsiteY54" fmla="*/ 1386978 h 3423841"/>
              <a:gd name="connsiteX55" fmla="*/ 1836583 w 3943350"/>
              <a:gd name="connsiteY55" fmla="*/ 1386983 h 3423841"/>
              <a:gd name="connsiteX56" fmla="*/ 1836583 w 3943350"/>
              <a:gd name="connsiteY56" fmla="*/ 2617206 h 3423841"/>
              <a:gd name="connsiteX57" fmla="*/ 1837698 w 3943350"/>
              <a:gd name="connsiteY57" fmla="*/ 2620940 h 3423841"/>
              <a:gd name="connsiteX58" fmla="*/ 1836583 w 3943350"/>
              <a:gd name="connsiteY58" fmla="*/ 2632732 h 3423841"/>
              <a:gd name="connsiteX59" fmla="*/ 1836583 w 3943350"/>
              <a:gd name="connsiteY59" fmla="*/ 2636682 h 3423841"/>
              <a:gd name="connsiteX60" fmla="*/ 1836210 w 3943350"/>
              <a:gd name="connsiteY60" fmla="*/ 2636682 h 3423841"/>
              <a:gd name="connsiteX61" fmla="*/ 1831156 w 3943350"/>
              <a:gd name="connsiteY61" fmla="*/ 2690128 h 3423841"/>
              <a:gd name="connsiteX62" fmla="*/ 1799116 w 3943350"/>
              <a:gd name="connsiteY62" fmla="*/ 2751798 h 3423841"/>
              <a:gd name="connsiteX63" fmla="*/ 1782475 w 3943350"/>
              <a:gd name="connsiteY63" fmla="*/ 2766021 h 3423841"/>
              <a:gd name="connsiteX64" fmla="*/ 1784985 w 3943350"/>
              <a:gd name="connsiteY64" fmla="*/ 2768531 h 3423841"/>
              <a:gd name="connsiteX65" fmla="*/ 1195739 w 3943350"/>
              <a:gd name="connsiteY65" fmla="*/ 3357777 h 3423841"/>
              <a:gd name="connsiteX66" fmla="*/ 1186274 w 3943350"/>
              <a:gd name="connsiteY66" fmla="*/ 3372290 h 3423841"/>
              <a:gd name="connsiteX67" fmla="*/ 1169615 w 3943350"/>
              <a:gd name="connsiteY67" fmla="*/ 3383900 h 3423841"/>
              <a:gd name="connsiteX68" fmla="*/ 1163750 w 3943350"/>
              <a:gd name="connsiteY68" fmla="*/ 3389766 h 3423841"/>
              <a:gd name="connsiteX69" fmla="*/ 1162702 w 3943350"/>
              <a:gd name="connsiteY69" fmla="*/ 3388719 h 3423841"/>
              <a:gd name="connsiteX70" fmla="*/ 1132155 w 3943350"/>
              <a:gd name="connsiteY70" fmla="*/ 3410010 h 3423841"/>
              <a:gd name="connsiteX71" fmla="*/ 1065883 w 3943350"/>
              <a:gd name="connsiteY71" fmla="*/ 3423841 h 3423841"/>
              <a:gd name="connsiteX72" fmla="*/ 895625 w 3943350"/>
              <a:gd name="connsiteY72" fmla="*/ 3247835 h 3423841"/>
              <a:gd name="connsiteX73" fmla="*/ 900861 w 3943350"/>
              <a:gd name="connsiteY73" fmla="*/ 3221025 h 3423841"/>
              <a:gd name="connsiteX74" fmla="*/ 900861 w 3943350"/>
              <a:gd name="connsiteY74" fmla="*/ 2503729 h 3423841"/>
              <a:gd name="connsiteX75" fmla="*/ 792091 w 3943350"/>
              <a:gd name="connsiteY75" fmla="*/ 2503729 h 3423841"/>
              <a:gd name="connsiteX76" fmla="*/ 792091 w 3943350"/>
              <a:gd name="connsiteY76" fmla="*/ 2504854 h 3423841"/>
              <a:gd name="connsiteX77" fmla="*/ 493682 w 3943350"/>
              <a:gd name="connsiteY77" fmla="*/ 2504854 h 3423841"/>
              <a:gd name="connsiteX78" fmla="*/ 0 w 3943350"/>
              <a:gd name="connsiteY78" fmla="*/ 2011172 h 3423841"/>
              <a:gd name="connsiteX79" fmla="*/ 0 w 3943350"/>
              <a:gd name="connsiteY79" fmla="*/ 493682 h 3423841"/>
              <a:gd name="connsiteX80" fmla="*/ 493682 w 3943350"/>
              <a:gd name="connsiteY80" fmla="*/ 0 h 342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943350" h="3423841">
                <a:moveTo>
                  <a:pt x="2281772" y="1487438"/>
                </a:moveTo>
                <a:cubicBezTo>
                  <a:pt x="2374357" y="1487438"/>
                  <a:pt x="2449412" y="1560787"/>
                  <a:pt x="2449412" y="1651267"/>
                </a:cubicBezTo>
                <a:lnTo>
                  <a:pt x="2448040" y="1657911"/>
                </a:lnTo>
                <a:lnTo>
                  <a:pt x="2449412" y="1657911"/>
                </a:lnTo>
                <a:lnTo>
                  <a:pt x="2449412" y="2593332"/>
                </a:lnTo>
                <a:lnTo>
                  <a:pt x="2449412" y="2605332"/>
                </a:lnTo>
                <a:lnTo>
                  <a:pt x="2446933" y="2605332"/>
                </a:lnTo>
                <a:lnTo>
                  <a:pt x="2436238" y="2657102"/>
                </a:lnTo>
                <a:cubicBezTo>
                  <a:pt x="2410789" y="2715902"/>
                  <a:pt x="2351211" y="2757161"/>
                  <a:pt x="2281772" y="2757161"/>
                </a:cubicBezTo>
                <a:cubicBezTo>
                  <a:pt x="2212333" y="2757161"/>
                  <a:pt x="2152755" y="2715902"/>
                  <a:pt x="2127306" y="2657102"/>
                </a:cubicBezTo>
                <a:lnTo>
                  <a:pt x="2116611" y="2605332"/>
                </a:lnTo>
                <a:lnTo>
                  <a:pt x="2114132" y="2605332"/>
                </a:lnTo>
                <a:lnTo>
                  <a:pt x="2114132" y="2593332"/>
                </a:lnTo>
                <a:lnTo>
                  <a:pt x="2114132" y="1657911"/>
                </a:lnTo>
                <a:lnTo>
                  <a:pt x="2115505" y="1657911"/>
                </a:lnTo>
                <a:lnTo>
                  <a:pt x="2114132" y="1651267"/>
                </a:lnTo>
                <a:cubicBezTo>
                  <a:pt x="2114132" y="1560787"/>
                  <a:pt x="2189187" y="1487438"/>
                  <a:pt x="2281772" y="1487438"/>
                </a:cubicBezTo>
                <a:close/>
                <a:moveTo>
                  <a:pt x="2900209" y="699485"/>
                </a:moveTo>
                <a:cubicBezTo>
                  <a:pt x="2992794" y="699485"/>
                  <a:pt x="3067849" y="772834"/>
                  <a:pt x="3067849" y="863314"/>
                </a:cubicBezTo>
                <a:lnTo>
                  <a:pt x="3066362" y="870511"/>
                </a:lnTo>
                <a:lnTo>
                  <a:pt x="3067849" y="870511"/>
                </a:lnTo>
                <a:lnTo>
                  <a:pt x="3067849" y="2605332"/>
                </a:lnTo>
                <a:cubicBezTo>
                  <a:pt x="3067849" y="2695812"/>
                  <a:pt x="2992794" y="2769161"/>
                  <a:pt x="2900209" y="2769161"/>
                </a:cubicBezTo>
                <a:cubicBezTo>
                  <a:pt x="2807624" y="2769161"/>
                  <a:pt x="2732569" y="2695812"/>
                  <a:pt x="2732569" y="2605332"/>
                </a:cubicBezTo>
                <a:lnTo>
                  <a:pt x="2732569" y="870511"/>
                </a:lnTo>
                <a:lnTo>
                  <a:pt x="2734056" y="870511"/>
                </a:lnTo>
                <a:lnTo>
                  <a:pt x="2732569" y="863314"/>
                </a:lnTo>
                <a:cubicBezTo>
                  <a:pt x="2732569" y="772834"/>
                  <a:pt x="2807624" y="699485"/>
                  <a:pt x="2900209" y="699485"/>
                </a:cubicBezTo>
                <a:close/>
                <a:moveTo>
                  <a:pt x="493682" y="0"/>
                </a:moveTo>
                <a:lnTo>
                  <a:pt x="3449668" y="0"/>
                </a:lnTo>
                <a:cubicBezTo>
                  <a:pt x="3722321" y="0"/>
                  <a:pt x="3943350" y="221029"/>
                  <a:pt x="3943350" y="493682"/>
                </a:cubicBezTo>
                <a:lnTo>
                  <a:pt x="3943350" y="2011172"/>
                </a:lnTo>
                <a:cubicBezTo>
                  <a:pt x="3943350" y="2283825"/>
                  <a:pt x="3722321" y="2504854"/>
                  <a:pt x="3449668" y="2504854"/>
                </a:cubicBezTo>
                <a:lnTo>
                  <a:pt x="3318913" y="2504854"/>
                </a:lnTo>
                <a:lnTo>
                  <a:pt x="3318913" y="2179617"/>
                </a:lnTo>
                <a:lnTo>
                  <a:pt x="3397068" y="2179617"/>
                </a:lnTo>
                <a:cubicBezTo>
                  <a:pt x="3516062" y="2179617"/>
                  <a:pt x="3612526" y="2083153"/>
                  <a:pt x="3612526" y="1964159"/>
                </a:cubicBezTo>
                <a:lnTo>
                  <a:pt x="3612526" y="546282"/>
                </a:lnTo>
                <a:cubicBezTo>
                  <a:pt x="3612526" y="427288"/>
                  <a:pt x="3516062" y="330824"/>
                  <a:pt x="3397068" y="330824"/>
                </a:cubicBezTo>
                <a:lnTo>
                  <a:pt x="546282" y="330824"/>
                </a:lnTo>
                <a:cubicBezTo>
                  <a:pt x="427288" y="330824"/>
                  <a:pt x="330824" y="427288"/>
                  <a:pt x="330824" y="546282"/>
                </a:cubicBezTo>
                <a:lnTo>
                  <a:pt x="330824" y="1964159"/>
                </a:lnTo>
                <a:cubicBezTo>
                  <a:pt x="330824" y="2068279"/>
                  <a:pt x="404679" y="2155149"/>
                  <a:pt x="502860" y="2175240"/>
                </a:cubicBezTo>
                <a:lnTo>
                  <a:pt x="541027" y="2179087"/>
                </a:lnTo>
                <a:lnTo>
                  <a:pt x="541027" y="2180360"/>
                </a:lnTo>
                <a:lnTo>
                  <a:pt x="1235467" y="2180360"/>
                </a:lnTo>
                <a:lnTo>
                  <a:pt x="1235467" y="2168448"/>
                </a:lnTo>
                <a:lnTo>
                  <a:pt x="1236141" y="2168448"/>
                </a:lnTo>
                <a:lnTo>
                  <a:pt x="1236141" y="2843218"/>
                </a:lnTo>
                <a:lnTo>
                  <a:pt x="1511308" y="2568051"/>
                </a:lnTo>
                <a:lnTo>
                  <a:pt x="1511308" y="1386978"/>
                </a:lnTo>
                <a:lnTo>
                  <a:pt x="1511308" y="1386977"/>
                </a:lnTo>
                <a:lnTo>
                  <a:pt x="1524089" y="1323208"/>
                </a:lnTo>
                <a:cubicBezTo>
                  <a:pt x="1548779" y="1264408"/>
                  <a:pt x="1606580" y="1223149"/>
                  <a:pt x="1673946" y="1223149"/>
                </a:cubicBezTo>
                <a:cubicBezTo>
                  <a:pt x="1763768" y="1223149"/>
                  <a:pt x="1836584" y="1296498"/>
                  <a:pt x="1836584" y="1386978"/>
                </a:cubicBezTo>
                <a:lnTo>
                  <a:pt x="1836583" y="1386983"/>
                </a:lnTo>
                <a:lnTo>
                  <a:pt x="1836583" y="2617206"/>
                </a:lnTo>
                <a:lnTo>
                  <a:pt x="1837698" y="2620940"/>
                </a:lnTo>
                <a:lnTo>
                  <a:pt x="1836583" y="2632732"/>
                </a:lnTo>
                <a:lnTo>
                  <a:pt x="1836583" y="2636682"/>
                </a:lnTo>
                <a:lnTo>
                  <a:pt x="1836210" y="2636682"/>
                </a:lnTo>
                <a:lnTo>
                  <a:pt x="1831156" y="2690128"/>
                </a:lnTo>
                <a:cubicBezTo>
                  <a:pt x="1824314" y="2713337"/>
                  <a:pt x="1813255" y="2734108"/>
                  <a:pt x="1799116" y="2751798"/>
                </a:cubicBezTo>
                <a:lnTo>
                  <a:pt x="1782475" y="2766021"/>
                </a:lnTo>
                <a:lnTo>
                  <a:pt x="1784985" y="2768531"/>
                </a:lnTo>
                <a:lnTo>
                  <a:pt x="1195739" y="3357777"/>
                </a:lnTo>
                <a:lnTo>
                  <a:pt x="1186274" y="3372290"/>
                </a:lnTo>
                <a:lnTo>
                  <a:pt x="1169615" y="3383900"/>
                </a:lnTo>
                <a:lnTo>
                  <a:pt x="1163750" y="3389766"/>
                </a:lnTo>
                <a:lnTo>
                  <a:pt x="1162702" y="3388719"/>
                </a:lnTo>
                <a:lnTo>
                  <a:pt x="1132155" y="3410010"/>
                </a:lnTo>
                <a:cubicBezTo>
                  <a:pt x="1111786" y="3418916"/>
                  <a:pt x="1089391" y="3423841"/>
                  <a:pt x="1065883" y="3423841"/>
                </a:cubicBezTo>
                <a:cubicBezTo>
                  <a:pt x="971852" y="3423841"/>
                  <a:pt x="895625" y="3345040"/>
                  <a:pt x="895625" y="3247835"/>
                </a:cubicBezTo>
                <a:lnTo>
                  <a:pt x="900861" y="3221025"/>
                </a:lnTo>
                <a:lnTo>
                  <a:pt x="900861" y="2503729"/>
                </a:lnTo>
                <a:lnTo>
                  <a:pt x="792091" y="2503729"/>
                </a:lnTo>
                <a:lnTo>
                  <a:pt x="792091" y="2504854"/>
                </a:lnTo>
                <a:lnTo>
                  <a:pt x="493682" y="2504854"/>
                </a:lnTo>
                <a:cubicBezTo>
                  <a:pt x="221029" y="2504854"/>
                  <a:pt x="0" y="2283825"/>
                  <a:pt x="0" y="2011172"/>
                </a:cubicBezTo>
                <a:lnTo>
                  <a:pt x="0" y="493682"/>
                </a:lnTo>
                <a:cubicBezTo>
                  <a:pt x="0" y="221029"/>
                  <a:pt x="221029" y="0"/>
                  <a:pt x="4936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04ED04-5DE5-4465-A7A9-9D7D0175649E}"/>
              </a:ext>
            </a:extLst>
          </p:cNvPr>
          <p:cNvGrpSpPr/>
          <p:nvPr/>
        </p:nvGrpSpPr>
        <p:grpSpPr>
          <a:xfrm>
            <a:off x="311749" y="200878"/>
            <a:ext cx="3720699" cy="414353"/>
            <a:chOff x="304799" y="196957"/>
            <a:chExt cx="3648075" cy="406265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2B4E6B-C6D1-48C6-BEBB-3ABADB9527ED}"/>
                </a:ext>
              </a:extLst>
            </p:cNvPr>
            <p:cNvSpPr/>
            <p:nvPr/>
          </p:nvSpPr>
          <p:spPr>
            <a:xfrm>
              <a:off x="304799" y="235471"/>
              <a:ext cx="322235" cy="322790"/>
            </a:xfrm>
            <a:custGeom>
              <a:avLst/>
              <a:gdLst>
                <a:gd name="connsiteX0" fmla="*/ 257556 w 486156"/>
                <a:gd name="connsiteY0" fmla="*/ 258393 h 486993"/>
                <a:gd name="connsiteX1" fmla="*/ 486156 w 486156"/>
                <a:gd name="connsiteY1" fmla="*/ 258393 h 486993"/>
                <a:gd name="connsiteX2" fmla="*/ 486156 w 486156"/>
                <a:gd name="connsiteY2" fmla="*/ 486993 h 486993"/>
                <a:gd name="connsiteX3" fmla="*/ 257556 w 486156"/>
                <a:gd name="connsiteY3" fmla="*/ 486993 h 486993"/>
                <a:gd name="connsiteX4" fmla="*/ 0 w 486156"/>
                <a:gd name="connsiteY4" fmla="*/ 258393 h 486993"/>
                <a:gd name="connsiteX5" fmla="*/ 228600 w 486156"/>
                <a:gd name="connsiteY5" fmla="*/ 258393 h 486993"/>
                <a:gd name="connsiteX6" fmla="*/ 228600 w 486156"/>
                <a:gd name="connsiteY6" fmla="*/ 486993 h 486993"/>
                <a:gd name="connsiteX7" fmla="*/ 0 w 486156"/>
                <a:gd name="connsiteY7" fmla="*/ 486993 h 486993"/>
                <a:gd name="connsiteX8" fmla="*/ 257556 w 486156"/>
                <a:gd name="connsiteY8" fmla="*/ 0 h 486993"/>
                <a:gd name="connsiteX9" fmla="*/ 486156 w 486156"/>
                <a:gd name="connsiteY9" fmla="*/ 0 h 486993"/>
                <a:gd name="connsiteX10" fmla="*/ 486156 w 486156"/>
                <a:gd name="connsiteY10" fmla="*/ 228600 h 486993"/>
                <a:gd name="connsiteX11" fmla="*/ 257556 w 486156"/>
                <a:gd name="connsiteY11" fmla="*/ 228600 h 486993"/>
                <a:gd name="connsiteX12" fmla="*/ 0 w 486156"/>
                <a:gd name="connsiteY12" fmla="*/ 0 h 486993"/>
                <a:gd name="connsiteX13" fmla="*/ 228600 w 486156"/>
                <a:gd name="connsiteY13" fmla="*/ 0 h 486993"/>
                <a:gd name="connsiteX14" fmla="*/ 228600 w 486156"/>
                <a:gd name="connsiteY14" fmla="*/ 228600 h 486993"/>
                <a:gd name="connsiteX15" fmla="*/ 0 w 486156"/>
                <a:gd name="connsiteY15" fmla="*/ 228600 h 48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6156" h="486993">
                  <a:moveTo>
                    <a:pt x="257556" y="258393"/>
                  </a:moveTo>
                  <a:lnTo>
                    <a:pt x="486156" y="258393"/>
                  </a:lnTo>
                  <a:lnTo>
                    <a:pt x="486156" y="486993"/>
                  </a:lnTo>
                  <a:lnTo>
                    <a:pt x="257556" y="486993"/>
                  </a:lnTo>
                  <a:close/>
                  <a:moveTo>
                    <a:pt x="0" y="258393"/>
                  </a:moveTo>
                  <a:lnTo>
                    <a:pt x="228600" y="258393"/>
                  </a:lnTo>
                  <a:lnTo>
                    <a:pt x="228600" y="486993"/>
                  </a:lnTo>
                  <a:lnTo>
                    <a:pt x="0" y="486993"/>
                  </a:lnTo>
                  <a:close/>
                  <a:moveTo>
                    <a:pt x="257556" y="0"/>
                  </a:moveTo>
                  <a:lnTo>
                    <a:pt x="486156" y="0"/>
                  </a:lnTo>
                  <a:lnTo>
                    <a:pt x="486156" y="228600"/>
                  </a:lnTo>
                  <a:lnTo>
                    <a:pt x="257556" y="228600"/>
                  </a:lnTo>
                  <a:close/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4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88FE1C-D4FF-45C9-A593-487AAF7EE7DF}"/>
                </a:ext>
              </a:extLst>
            </p:cNvPr>
            <p:cNvGrpSpPr/>
            <p:nvPr/>
          </p:nvGrpSpPr>
          <p:grpSpPr>
            <a:xfrm>
              <a:off x="657225" y="196957"/>
              <a:ext cx="3295649" cy="406265"/>
              <a:chOff x="657225" y="196957"/>
              <a:chExt cx="3295649" cy="40626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30E347-7758-475E-B49C-A7F93B557CA3}"/>
                  </a:ext>
                </a:extLst>
              </p:cNvPr>
              <p:cNvSpPr txBox="1"/>
              <p:nvPr/>
            </p:nvSpPr>
            <p:spPr>
              <a:xfrm>
                <a:off x="657225" y="196957"/>
                <a:ext cx="3295649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40" b="1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Microsoft      Power BI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3E0C3C7-5B89-4A2C-9FD9-625D76AF5638}"/>
                  </a:ext>
                </a:extLst>
              </p:cNvPr>
              <p:cNvCxnSpPr/>
              <p:nvPr/>
            </p:nvCxnSpPr>
            <p:spPr>
              <a:xfrm>
                <a:off x="2066925" y="235471"/>
                <a:ext cx="0" cy="3227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72704C9-6A25-4DE5-A78B-A250E259FE1B}"/>
              </a:ext>
            </a:extLst>
          </p:cNvPr>
          <p:cNvSpPr txBox="1"/>
          <p:nvPr/>
        </p:nvSpPr>
        <p:spPr>
          <a:xfrm>
            <a:off x="5323919" y="2846284"/>
            <a:ext cx="711255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 Semibold" charset="0"/>
                <a:ea typeface="Segoe UI Semibold" charset="0"/>
                <a:cs typeface="Segoe UI Semibold" charset="0"/>
              </a:rPr>
              <a:t>Tenant Management</a:t>
            </a:r>
          </a:p>
          <a:p>
            <a:pPr algn="ctr"/>
            <a:r>
              <a:rPr lang="en-US" sz="5400" b="1" dirty="0">
                <a:latin typeface="Segoe UI Semibold" charset="0"/>
                <a:ea typeface="Segoe UI Semibold" charset="0"/>
                <a:cs typeface="Segoe UI Semibold" charset="0"/>
              </a:rPr>
              <a:t>Developer Sample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71F32DF-CB10-4D35-AA28-B52B0BE871A1}"/>
              </a:ext>
            </a:extLst>
          </p:cNvPr>
          <p:cNvSpPr txBox="1">
            <a:spLocks/>
          </p:cNvSpPr>
          <p:nvPr/>
        </p:nvSpPr>
        <p:spPr>
          <a:xfrm>
            <a:off x="6542294" y="5416870"/>
            <a:ext cx="4173347" cy="859857"/>
          </a:xfrm>
          <a:prstGeom prst="rect">
            <a:avLst/>
          </a:prstGeom>
        </p:spPr>
        <p:txBody>
          <a:bodyPr vert="horz" lIns="93260" tIns="46630" rIns="93260" bIns="4663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56" dirty="0"/>
              <a:t>Ted Pattison</a:t>
            </a:r>
            <a:br>
              <a:rPr lang="en-US" sz="2856" dirty="0"/>
            </a:br>
            <a:r>
              <a:rPr lang="en-US" sz="1428" dirty="0"/>
              <a:t>Power BI Customer Advisory Team (PBICAT)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E15606-706D-4642-8E14-75D98154F192}"/>
              </a:ext>
            </a:extLst>
          </p:cNvPr>
          <p:cNvGrpSpPr/>
          <p:nvPr/>
        </p:nvGrpSpPr>
        <p:grpSpPr>
          <a:xfrm>
            <a:off x="48534" y="1364452"/>
            <a:ext cx="6059156" cy="6061565"/>
            <a:chOff x="121581" y="1355652"/>
            <a:chExt cx="5435834" cy="5437995"/>
          </a:xfrm>
        </p:grpSpPr>
        <p:grpSp>
          <p:nvGrpSpPr>
            <p:cNvPr id="17" name="Gruppieren 43">
              <a:extLst>
                <a:ext uri="{FF2B5EF4-FFF2-40B4-BE49-F238E27FC236}">
                  <a16:creationId xmlns:a16="http://schemas.microsoft.com/office/drawing/2014/main" id="{BAA625EB-6635-4010-B43A-F7AD8C8B95E0}"/>
                </a:ext>
              </a:extLst>
            </p:cNvPr>
            <p:cNvGrpSpPr/>
            <p:nvPr/>
          </p:nvGrpSpPr>
          <p:grpSpPr>
            <a:xfrm>
              <a:off x="121581" y="1355652"/>
              <a:ext cx="5435834" cy="5437995"/>
              <a:chOff x="6538617" y="1743721"/>
              <a:chExt cx="8257487" cy="8260768"/>
            </a:xfrm>
          </p:grpSpPr>
          <p:pic>
            <p:nvPicPr>
              <p:cNvPr id="21" name="Shape 689">
                <a:extLst>
                  <a:ext uri="{FF2B5EF4-FFF2-40B4-BE49-F238E27FC236}">
                    <a16:creationId xmlns:a16="http://schemas.microsoft.com/office/drawing/2014/main" id="{0FA65EB8-EAF2-4B92-8E94-E1876DF3C5D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17412" r="4790"/>
              <a:stretch/>
            </p:blipFill>
            <p:spPr>
              <a:xfrm>
                <a:off x="6538621" y="1743721"/>
                <a:ext cx="8257483" cy="82607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Shape 690">
                <a:extLst>
                  <a:ext uri="{FF2B5EF4-FFF2-40B4-BE49-F238E27FC236}">
                    <a16:creationId xmlns:a16="http://schemas.microsoft.com/office/drawing/2014/main" id="{429BFF26-5FBD-49C1-B086-0D79955EC575}"/>
                  </a:ext>
                </a:extLst>
              </p:cNvPr>
              <p:cNvSpPr/>
              <p:nvPr/>
            </p:nvSpPr>
            <p:spPr>
              <a:xfrm>
                <a:off x="6538617" y="3269613"/>
                <a:ext cx="6948181" cy="435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91426" tIns="45700" rIns="91426" bIns="45700" anchor="ctr" anchorCtr="0">
                <a:noAutofit/>
              </a:bodyPr>
              <a:lstStyle/>
              <a:p>
                <a:pPr algn="ctr"/>
                <a:endParaRPr sz="3600">
                  <a:solidFill>
                    <a:schemeClr val="bg2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" name="Shape 690">
                <a:extLst>
                  <a:ext uri="{FF2B5EF4-FFF2-40B4-BE49-F238E27FC236}">
                    <a16:creationId xmlns:a16="http://schemas.microsoft.com/office/drawing/2014/main" id="{98649B38-2AEE-486A-9833-CE0E18A1831D}"/>
                  </a:ext>
                </a:extLst>
              </p:cNvPr>
              <p:cNvSpPr/>
              <p:nvPr/>
            </p:nvSpPr>
            <p:spPr>
              <a:xfrm>
                <a:off x="6538621" y="3260790"/>
                <a:ext cx="6948176" cy="4365544"/>
              </a:xfrm>
              <a:prstGeom prst="rect">
                <a:avLst/>
              </a:prstGeom>
              <a:solidFill>
                <a:srgbClr val="F3F5F7"/>
              </a:solidFill>
              <a:ln>
                <a:noFill/>
              </a:ln>
            </p:spPr>
            <p:txBody>
              <a:bodyPr lIns="91426" tIns="45700" rIns="91426" bIns="45700" anchor="ctr" anchorCtr="0">
                <a:noAutofit/>
              </a:bodyPr>
              <a:lstStyle/>
              <a:p>
                <a:pPr algn="ctr"/>
                <a:endParaRPr sz="3600">
                  <a:solidFill>
                    <a:schemeClr val="bg2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00FB668-BC12-4984-B913-BBFFC29FF219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5123" y="2398681"/>
              <a:ext cx="4490511" cy="278509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738620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205978" y="2354182"/>
            <a:ext cx="5950577" cy="34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636646" y="2896792"/>
            <a:ext cx="5259171" cy="2540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210120" y="2787818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5875639" y="3405760"/>
            <a:ext cx="2377892" cy="1803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195712" y="3810159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195712" y="4543313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446395" y="3810160"/>
            <a:ext cx="2256558" cy="5014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16081" y="3559433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447006" y="4656757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059510" y="4060886"/>
            <a:ext cx="3868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2933293" y="3029965"/>
            <a:ext cx="1340787" cy="7948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3" y="4052661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559" y="3499237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27611" y="4314795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41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0279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7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D547-A43E-4E6B-8E4A-B7A4C9C0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Management Developer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AAD4-784F-42A6-AA17-656770D77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149481"/>
            <a:ext cx="11239464" cy="3323987"/>
          </a:xfrm>
        </p:spPr>
        <p:txBody>
          <a:bodyPr/>
          <a:lstStyle/>
          <a:p>
            <a:r>
              <a:rPr lang="en-US" dirty="0"/>
              <a:t>The Power BI Service limitation </a:t>
            </a:r>
          </a:p>
          <a:p>
            <a:pPr lvl="1"/>
            <a:r>
              <a:rPr lang="en-US" dirty="0"/>
              <a:t>Power BI Service limitation restricts users/service principals to 1000 workspaces</a:t>
            </a:r>
          </a:p>
          <a:p>
            <a:pPr lvl="1"/>
            <a:r>
              <a:rPr lang="en-US" dirty="0"/>
              <a:t>App-owns-data embedding with 1 service principal only support 1000 workspaces</a:t>
            </a:r>
          </a:p>
          <a:p>
            <a:endParaRPr lang="en-US" dirty="0"/>
          </a:p>
          <a:p>
            <a:r>
              <a:rPr lang="en-US" dirty="0"/>
              <a:t>Strategies for scaling beyond the 1000 workspace limit</a:t>
            </a:r>
          </a:p>
          <a:p>
            <a:pPr lvl="1"/>
            <a:r>
              <a:rPr lang="en-US" dirty="0"/>
              <a:t>Create new service principal for each customer tenant</a:t>
            </a:r>
          </a:p>
          <a:p>
            <a:pPr lvl="1"/>
            <a:r>
              <a:rPr lang="en-US" dirty="0"/>
              <a:t>Designing service principals pooling scheme with up to 1000 tenants for each</a:t>
            </a:r>
          </a:p>
        </p:txBody>
      </p:sp>
    </p:spTree>
    <p:extLst>
      <p:ext uri="{BB962C8B-B14F-4D97-AF65-F5344CB8AC3E}">
        <p14:creationId xmlns:p14="http://schemas.microsoft.com/office/powerpoint/2010/main" val="15891362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F57-FDF8-4F08-9B3E-3C47DAF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-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3452-72D6-4491-BCE7-B312ABB71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guidance for the following tasks and procedures</a:t>
            </a:r>
          </a:p>
          <a:p>
            <a:pPr lvl="1"/>
            <a:r>
              <a:rPr lang="en-US" dirty="0"/>
              <a:t>Onboarding new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customer tenants</a:t>
            </a:r>
          </a:p>
          <a:p>
            <a:pPr lvl="1"/>
            <a:r>
              <a:rPr lang="en-US" dirty="0"/>
              <a:t>Managing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 permissions</a:t>
            </a:r>
          </a:p>
          <a:p>
            <a:pPr lvl="1"/>
            <a:r>
              <a:rPr lang="en-US" dirty="0"/>
              <a:t>Implementing customer-facing client 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Single Page Application (SPA)</a:t>
            </a:r>
          </a:p>
          <a:p>
            <a:pPr lvl="1"/>
            <a:r>
              <a:rPr lang="en-US" dirty="0"/>
              <a:t>Creating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telemetry layer</a:t>
            </a:r>
            <a:r>
              <a:rPr lang="en-US" dirty="0"/>
              <a:t> to log user activity </a:t>
            </a:r>
          </a:p>
          <a:p>
            <a:pPr lvl="1"/>
            <a:r>
              <a:rPr lang="en-US" dirty="0"/>
              <a:t>Monitoring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user actions</a:t>
            </a:r>
            <a:r>
              <a:rPr lang="en-US" dirty="0"/>
              <a:t> such as viewing, editing, and creating reports</a:t>
            </a:r>
          </a:p>
          <a:p>
            <a:pPr lvl="1"/>
            <a:r>
              <a:rPr lang="en-US" dirty="0"/>
              <a:t>Monitoring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report performance</a:t>
            </a:r>
            <a:r>
              <a:rPr lang="en-US" dirty="0"/>
              <a:t> across all customer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2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 BI">
  <a:themeElements>
    <a:clrScheme name="Power B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8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 BI" id="{F3AF7C77-F040-40A8-ACDA-3D46B48B0158}" vid="{D789D3D4-048E-47E1-9F6C-10AE104C7F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metadata/properties"/>
    <ds:schemaRef ds:uri="ef38329b-e139-4eb4-9d7a-1b84c79a6610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6099</TotalTime>
  <Words>251</Words>
  <Application>Microsoft Office PowerPoint</Application>
  <PresentationFormat>Custom</PresentationFormat>
  <Paragraphs>60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Lucida Console</vt:lpstr>
      <vt:lpstr>Segoe UI</vt:lpstr>
      <vt:lpstr>Segoe UI Light</vt:lpstr>
      <vt:lpstr>Segoe UI Semibold</vt:lpstr>
      <vt:lpstr>Power BI</vt:lpstr>
      <vt:lpstr>PowerPoint Presentation</vt:lpstr>
      <vt:lpstr>Customer Tenants in App-Owns-Data Embedding</vt:lpstr>
      <vt:lpstr>Designing a Multi-tenant Environment</vt:lpstr>
      <vt:lpstr>Tenant Management Developer Sample</vt:lpstr>
      <vt:lpstr>App-Owns-Data Starter Kit - Value Proposition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</dc:creator>
  <cp:keywords/>
  <dc:description>Template: Ariel Butz; ZUM Communications
Formatting: 
Audience Type:</dc:description>
  <cp:lastModifiedBy>Ted Pattison</cp:lastModifiedBy>
  <cp:revision>221</cp:revision>
  <cp:lastPrinted>2019-05-02T20:11:39Z</cp:lastPrinted>
  <dcterms:created xsi:type="dcterms:W3CDTF">2018-09-21T01:16:59Z</dcterms:created>
  <dcterms:modified xsi:type="dcterms:W3CDTF">2021-06-21T15:25:32Z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