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65" r:id="rId4"/>
    <p:sldId id="305" r:id="rId5"/>
    <p:sldId id="306" r:id="rId6"/>
    <p:sldId id="301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7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an virus scan against the module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(6/26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</a:t>
            </a:r>
            <a:r>
              <a:rPr lang="en-US" err="1"/>
              <a:t>dbatools</a:t>
            </a:r>
            <a:r>
              <a:rPr lang="en-US"/>
              <a:t>?</a:t>
            </a:r>
          </a:p>
          <a:p>
            <a:r>
              <a:rPr lang="en-US"/>
              <a:t>PowerShell 101</a:t>
            </a:r>
          </a:p>
          <a:p>
            <a:r>
              <a:rPr lang="en-US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Getting Started With </a:t>
            </a:r>
            <a:r>
              <a:rPr lang="en-US" err="1"/>
              <a:t>dbatools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Documentation for everyone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579 Functions (as of 30/4/2020) – v1.0.107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Jess Pomfret</a:t>
            </a:r>
          </a:p>
          <a:p>
            <a:endParaRPr lang="en-US"/>
          </a:p>
          <a:p>
            <a:r>
              <a:rPr lang="en-US">
                <a:hlinkClick r:id="rId3"/>
              </a:rPr>
              <a:t>jpomfret7@gmail.com</a:t>
            </a:r>
            <a:endParaRPr lang="en-US"/>
          </a:p>
          <a:p>
            <a:r>
              <a:rPr lang="en-US"/>
              <a:t>@jpomfret</a:t>
            </a:r>
          </a:p>
          <a:p>
            <a:endParaRPr lang="en-US"/>
          </a:p>
          <a:p>
            <a:r>
              <a:rPr lang="en-US">
                <a:hlinkClick r:id="rId4"/>
              </a:rPr>
              <a:t>www.JessPomfret.com</a:t>
            </a:r>
            <a:endParaRPr lang="en-US"/>
          </a:p>
          <a:p>
            <a:r>
              <a:rPr lang="en-US">
                <a:hlinkClick r:id="rId5"/>
              </a:rPr>
              <a:t>https://github.com/jpomfret/demos/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602</Words>
  <Application>Microsoft Office PowerPoint</Application>
  <PresentationFormat>Widescreen</PresentationFormat>
  <Paragraphs>106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Life Hacks: dbatools Edition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10</cp:revision>
  <dcterms:created xsi:type="dcterms:W3CDTF">2019-02-14T03:37:16Z</dcterms:created>
  <dcterms:modified xsi:type="dcterms:W3CDTF">2020-04-30T06:05:58Z</dcterms:modified>
</cp:coreProperties>
</file>