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54" r:id="rId3"/>
  </p:sldMasterIdLst>
  <p:notesMasterIdLst>
    <p:notesMasterId r:id="rId16"/>
  </p:notesMasterIdLst>
  <p:handoutMasterIdLst>
    <p:handoutMasterId r:id="rId17"/>
  </p:handoutMasterIdLst>
  <p:sldIdLst>
    <p:sldId id="292" r:id="rId4"/>
    <p:sldId id="331" r:id="rId5"/>
    <p:sldId id="332" r:id="rId6"/>
    <p:sldId id="333" r:id="rId7"/>
    <p:sldId id="334" r:id="rId8"/>
    <p:sldId id="336" r:id="rId9"/>
    <p:sldId id="337" r:id="rId10"/>
    <p:sldId id="338" r:id="rId11"/>
    <p:sldId id="339" r:id="rId12"/>
    <p:sldId id="340" r:id="rId13"/>
    <p:sldId id="335" r:id="rId14"/>
    <p:sldId id="280" r:id="rId15"/>
  </p:sldIdLst>
  <p:sldSz cx="16257270" cy="9144000"/>
  <p:notesSz cx="6858000" cy="9144000"/>
  <p:defaultTextStyle>
    <a:defPPr>
      <a:defRPr lang="en-US"/>
    </a:defPPr>
    <a:lvl1pPr marL="0" algn="l" defTabSz="90678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06780" algn="l" defTabSz="90678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13560" algn="l" defTabSz="90678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20340" algn="l" defTabSz="90678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27120" algn="l" defTabSz="90678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33900" algn="l" defTabSz="90678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40680" algn="l" defTabSz="90678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46825" algn="l" defTabSz="90678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253605" algn="l" defTabSz="90678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5AA"/>
    <a:srgbClr val="FFAA11"/>
    <a:srgbClr val="0B3700"/>
    <a:srgbClr val="2288CC"/>
    <a:srgbClr val="008888"/>
    <a:srgbClr val="FF3300"/>
    <a:srgbClr val="FFCC00"/>
    <a:srgbClr val="87BC40"/>
    <a:srgbClr val="32BCAD"/>
    <a:srgbClr val="00AB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48" autoAdjust="0"/>
    <p:restoredTop sz="96702" autoAdjust="0"/>
  </p:normalViewPr>
  <p:slideViewPr>
    <p:cSldViewPr snapToGrid="0" snapToObjects="1">
      <p:cViewPr>
        <p:scale>
          <a:sx n="66" d="100"/>
          <a:sy n="66" d="100"/>
        </p:scale>
        <p:origin x="168" y="-444"/>
      </p:cViewPr>
      <p:guideLst>
        <p:guide orient="horz" pos="2880"/>
        <p:guide pos="51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-383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C2776-B9DD-1946-9831-785CA23AC1F1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CB827-1CCB-B349-98A7-AAC485CBB65F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1C7DD-7A43-8947-A922-8561F0BA9BCC}" type="datetime1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9330B-B1DA-214B-A229-0CB8492B91A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0678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906780" algn="l" defTabSz="90678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813560" algn="l" defTabSz="90678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2720340" algn="l" defTabSz="90678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3627120" algn="l" defTabSz="90678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4533900" algn="l" defTabSz="90678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5440680" algn="l" defTabSz="90678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6346825" algn="l" defTabSz="90678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7253605" algn="l" defTabSz="90678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17651" y="2527832"/>
            <a:ext cx="15022286" cy="4088336"/>
          </a:xfrm>
          <a:prstGeom prst="rect">
            <a:avLst/>
          </a:prstGeom>
          <a:gradFill>
            <a:gsLst>
              <a:gs pos="20000">
                <a:schemeClr val="bg1">
                  <a:alpha val="88000"/>
                </a:schemeClr>
              </a:gs>
              <a:gs pos="100000">
                <a:schemeClr val="bg1">
                  <a:alpha val="5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006" tIns="51003" rIns="102006" bIns="51003" rtlCol="0" anchor="ctr"/>
          <a:lstStyle/>
          <a:p>
            <a:pPr algn="ctr"/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208946" y="3397498"/>
            <a:ext cx="11839697" cy="16067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4500" b="1" baseline="0">
                <a:solidFill>
                  <a:srgbClr val="1155A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sz="5000" dirty="0" smtClean="0"/>
              <a:t>Main title can extend over one or two lines</a:t>
            </a:r>
            <a:endParaRPr lang="en-US" sz="5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208945" y="5313750"/>
            <a:ext cx="11839697" cy="5163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3200" b="0" baseline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dirty="0" smtClean="0"/>
              <a:t>Presenter Name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1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812880" y="1890187"/>
            <a:ext cx="14631908" cy="63563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680085" indent="-56134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4500" b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1473200" indent="-50990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3600" b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2266950" indent="-45910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3200" b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3173730" indent="-40830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2700" b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4080510" indent="-35687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2400" b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1988" cy="152400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5" descr="otc_ppt_footer_band_16x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6000"/>
            <a:ext cx="16256000" cy="50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6644" y="8628352"/>
            <a:ext cx="1642167" cy="5156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12880" y="1890187"/>
            <a:ext cx="7183257" cy="63563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680085" indent="-56134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4500" b="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1473200" indent="-50990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3600" b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2266950" indent="-45910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3200" b="0"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3173730" indent="-40830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2700" b="0"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4080510" indent="-35687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2400" b="0"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8" hasCustomPrompt="1"/>
          </p:nvPr>
        </p:nvSpPr>
        <p:spPr>
          <a:xfrm>
            <a:off x="8261452" y="1890186"/>
            <a:ext cx="7183257" cy="63563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680085" indent="-56134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4500" b="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1473200" indent="-50990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3600" b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2266950" indent="-45910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3200" b="0"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3173730" indent="-40830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2700" b="0"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4080510" indent="-35687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2400" b="0"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5" descr="otc_ppt_footer_band_16x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6000"/>
            <a:ext cx="16256000" cy="50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6644" y="8628352"/>
            <a:ext cx="1642167" cy="51564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1988" cy="152400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"/>
            <a:ext cx="16257588" cy="8246561"/>
          </a:xfrm>
          <a:prstGeom prst="rect">
            <a:avLst/>
          </a:prstGeom>
        </p:spPr>
        <p:txBody>
          <a:bodyPr lIns="0" tIns="0" rIns="0" bIns="0" anchor="ctr" anchorCtr="1">
            <a:normAutofit/>
          </a:bodyPr>
          <a:lstStyle>
            <a:lvl1pPr marL="0" indent="0" algn="ctr">
              <a:spcBef>
                <a:spcPts val="0"/>
              </a:spcBef>
              <a:buNone/>
              <a:defRPr sz="9600" b="1" i="0">
                <a:solidFill>
                  <a:srgbClr val="1155AA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defRPr>
            </a:lvl1pPr>
          </a:lstStyle>
          <a:p>
            <a:pPr lvl="0"/>
            <a:r>
              <a:rPr lang="en-US" dirty="0" smtClean="0"/>
              <a:t>Keyword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261374" y="1890186"/>
            <a:ext cx="7183336" cy="2880986"/>
          </a:xfrm>
          <a:prstGeom prst="rect">
            <a:avLst/>
          </a:prstGeom>
        </p:spPr>
        <p:txBody>
          <a:bodyPr vert="horz" lIns="102006" tIns="51003" rIns="102006" bIns="51003"/>
          <a:lstStyle>
            <a:lvl1pPr marL="0" indent="0">
              <a:buClr>
                <a:schemeClr val="accent4"/>
              </a:buClr>
              <a:buNone/>
              <a:defRPr/>
            </a:lvl1pPr>
          </a:lstStyle>
          <a:p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12880" y="366186"/>
            <a:ext cx="14631830" cy="1524000"/>
          </a:xfrm>
          <a:prstGeom prst="rect">
            <a:avLst/>
          </a:prstGeom>
        </p:spPr>
        <p:txBody>
          <a:bodyPr/>
          <a:lstStyle>
            <a:lvl1pPr>
              <a:defRPr lang="en-US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8261374" y="4771173"/>
            <a:ext cx="7183336" cy="23095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200" baseline="0">
                <a:solidFill>
                  <a:srgbClr val="595959"/>
                </a:solidFill>
              </a:defRPr>
            </a:lvl1pPr>
          </a:lstStyle>
          <a:p>
            <a:pPr lvl="0"/>
            <a:r>
              <a:rPr lang="en-US" dirty="0" smtClean="0"/>
              <a:t>Image credit line goes here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12880" y="1890187"/>
            <a:ext cx="7183257" cy="63563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680085" indent="-56134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4500" b="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1473200" indent="-50990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3600" b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2266950" indent="-45910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3200" b="0"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3173730" indent="-40830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2700" b="0"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4080510" indent="-35687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2400" b="0"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8261374" y="5136888"/>
            <a:ext cx="7183336" cy="2880986"/>
          </a:xfrm>
          <a:prstGeom prst="rect">
            <a:avLst/>
          </a:prstGeom>
        </p:spPr>
        <p:txBody>
          <a:bodyPr vert="horz" lIns="102006" tIns="51003" rIns="102006" bIns="51003"/>
          <a:lstStyle>
            <a:lvl1pPr marL="0" indent="0">
              <a:buClr>
                <a:schemeClr val="accent4"/>
              </a:buClr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8261374" y="8017875"/>
            <a:ext cx="7183336" cy="23095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200" baseline="0">
                <a:solidFill>
                  <a:srgbClr val="595959"/>
                </a:solidFill>
              </a:defRPr>
            </a:lvl1pPr>
          </a:lstStyle>
          <a:p>
            <a:pPr lvl="0"/>
            <a:r>
              <a:rPr lang="en-US" dirty="0" smtClean="0"/>
              <a:t>Image credit line goes here</a:t>
            </a:r>
            <a:endParaRPr lang="en-US" dirty="0"/>
          </a:p>
        </p:txBody>
      </p:sp>
      <p:pic>
        <p:nvPicPr>
          <p:cNvPr id="8" name="Picture 5" descr="otc_ppt_footer_band_16x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6000"/>
            <a:ext cx="16256000" cy="508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6644" y="8628352"/>
            <a:ext cx="1642167" cy="5156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06780" rtl="0" eaLnBrk="1" latinLnBrk="0" hangingPunct="1">
        <a:spcBef>
          <a:spcPct val="0"/>
        </a:spcBef>
        <a:buNone/>
        <a:defRPr sz="5000" b="1" i="0" kern="1200" baseline="0">
          <a:solidFill>
            <a:srgbClr val="1B58A8"/>
          </a:solidFill>
          <a:latin typeface="Frutiger Next LT W1G"/>
          <a:ea typeface="+mj-ea"/>
          <a:cs typeface="Frutiger Next LT W1G"/>
        </a:defRPr>
      </a:lvl1pPr>
    </p:titleStyle>
    <p:bodyStyle>
      <a:lvl1pPr marL="765175" indent="-765175" algn="l" defTabSz="906780" rtl="0" eaLnBrk="1" latinLnBrk="0" hangingPunct="1">
        <a:spcBef>
          <a:spcPts val="0"/>
        </a:spcBef>
        <a:buFont typeface="Wingdings" panose="05000000000000000000" pitchFamily="2" charset="2"/>
        <a:buChar char="§"/>
        <a:defRPr sz="5000" b="0" i="0" kern="1200" baseline="0">
          <a:solidFill>
            <a:schemeClr val="tx1"/>
          </a:solidFill>
          <a:latin typeface="Frutiger Next LT W1G"/>
          <a:ea typeface="+mn-ea"/>
          <a:cs typeface="Frutiger Next LT W1G"/>
        </a:defRPr>
      </a:lvl1pPr>
      <a:lvl2pPr marL="1473200" indent="-566420" algn="l" defTabSz="90678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4000" b="0" i="0" kern="1200">
          <a:solidFill>
            <a:schemeClr val="tx1"/>
          </a:solidFill>
          <a:latin typeface="Frutiger Next LT W1G"/>
          <a:ea typeface="+mn-ea"/>
          <a:cs typeface="Frutiger Next LT W1G"/>
        </a:defRPr>
      </a:lvl2pPr>
      <a:lvl3pPr marL="2266950" indent="-453390" algn="l" defTabSz="90678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3600" b="0" i="0" kern="1200">
          <a:solidFill>
            <a:schemeClr val="tx1"/>
          </a:solidFill>
          <a:latin typeface="Frutiger Next LT W1G"/>
          <a:ea typeface="+mn-ea"/>
          <a:cs typeface="Frutiger Next LT W1G"/>
        </a:defRPr>
      </a:lvl3pPr>
      <a:lvl4pPr marL="3173730" indent="-453390" algn="l" defTabSz="90678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3000" b="0" i="0" kern="1200">
          <a:solidFill>
            <a:schemeClr val="tx1"/>
          </a:solidFill>
          <a:latin typeface="Frutiger Next LT W1G"/>
          <a:ea typeface="+mn-ea"/>
          <a:cs typeface="Frutiger Next LT W1G"/>
        </a:defRPr>
      </a:lvl4pPr>
      <a:lvl5pPr marL="4080510" indent="-453390" algn="l" defTabSz="90678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700" b="0" i="0" kern="1200">
          <a:solidFill>
            <a:schemeClr val="tx1"/>
          </a:solidFill>
          <a:latin typeface="Frutiger Next LT W1G"/>
          <a:ea typeface="+mn-ea"/>
          <a:cs typeface="Frutiger Next LT W1G"/>
        </a:defRPr>
      </a:lvl5pPr>
      <a:lvl6pPr marL="4987290" indent="-453390" algn="l" defTabSz="906780" rtl="0" eaLnBrk="1" latinLnBrk="0" hangingPunct="1">
        <a:spcBef>
          <a:spcPct val="20000"/>
        </a:spcBef>
        <a:buFont typeface="Arial" panose="020B0604020202020204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894070" indent="-453390" algn="l" defTabSz="906780" rtl="0" eaLnBrk="1" latinLnBrk="0" hangingPunct="1">
        <a:spcBef>
          <a:spcPct val="20000"/>
        </a:spcBef>
        <a:buFont typeface="Arial" panose="020B0604020202020204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00215" indent="-453390" algn="l" defTabSz="906780" rtl="0" eaLnBrk="1" latinLnBrk="0" hangingPunct="1">
        <a:spcBef>
          <a:spcPct val="20000"/>
        </a:spcBef>
        <a:buFont typeface="Arial" panose="020B0604020202020204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06995" indent="-453390" algn="l" defTabSz="906780" rtl="0" eaLnBrk="1" latinLnBrk="0" hangingPunct="1">
        <a:spcBef>
          <a:spcPct val="20000"/>
        </a:spcBef>
        <a:buFont typeface="Arial" panose="020B0604020202020204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6780" algn="l" defTabSz="90678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13560" algn="l" defTabSz="90678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20340" algn="l" defTabSz="90678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27120" algn="l" defTabSz="90678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33900" algn="l" defTabSz="90678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40680" algn="l" defTabSz="90678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46825" algn="l" defTabSz="90678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253605" algn="l" defTabSz="90678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567" y="2822296"/>
            <a:ext cx="10058400" cy="31583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/>
      </p:par>
    </p:tnLst>
  </p:timing>
  <p:txStyles>
    <p:titleStyle>
      <a:lvl1pPr algn="ctr" defTabSz="509905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270" indent="-382270" algn="l" defTabSz="509905" rtl="0" eaLnBrk="1" latinLnBrk="0" hangingPunct="1">
        <a:spcBef>
          <a:spcPct val="20000"/>
        </a:spcBef>
        <a:buFont typeface="Arial" panose="020B0604020202020204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8675" indent="-318770" algn="l" defTabSz="509905" rtl="0" eaLnBrk="1" latinLnBrk="0" hangingPunct="1">
        <a:spcBef>
          <a:spcPct val="20000"/>
        </a:spcBef>
        <a:buFont typeface="Arial" panose="020B0604020202020204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5080" indent="-255270" algn="l" defTabSz="509905" rtl="0" eaLnBrk="1" latinLnBrk="0" hangingPunct="1">
        <a:spcBef>
          <a:spcPct val="20000"/>
        </a:spcBef>
        <a:buFont typeface="Arial" panose="020B0604020202020204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4985" indent="-255270" algn="l" defTabSz="509905" rtl="0" eaLnBrk="1" latinLnBrk="0" hangingPunct="1">
        <a:spcBef>
          <a:spcPct val="20000"/>
        </a:spcBef>
        <a:buFont typeface="Arial" panose="020B0604020202020204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4890" indent="-255270" algn="l" defTabSz="509905" rtl="0" eaLnBrk="1" latinLnBrk="0" hangingPunct="1">
        <a:spcBef>
          <a:spcPct val="20000"/>
        </a:spcBef>
        <a:buFont typeface="Arial" panose="020B0604020202020204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5430" indent="-255270" algn="l" defTabSz="509905" rtl="0" eaLnBrk="1" latinLnBrk="0" hangingPunct="1">
        <a:spcBef>
          <a:spcPct val="20000"/>
        </a:spcBef>
        <a:buFont typeface="Arial" panose="020B0604020202020204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5335" indent="-255270" algn="l" defTabSz="509905" rtl="0" eaLnBrk="1" latinLnBrk="0" hangingPunct="1">
        <a:spcBef>
          <a:spcPct val="20000"/>
        </a:spcBef>
        <a:buFont typeface="Arial" panose="020B0604020202020204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5240" indent="-255270" algn="l" defTabSz="509905" rtl="0" eaLnBrk="1" latinLnBrk="0" hangingPunct="1">
        <a:spcBef>
          <a:spcPct val="20000"/>
        </a:spcBef>
        <a:buFont typeface="Arial" panose="020B0604020202020204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5145" indent="-255270" algn="l" defTabSz="509905" rtl="0" eaLnBrk="1" latinLnBrk="0" hangingPunct="1">
        <a:spcBef>
          <a:spcPct val="20000"/>
        </a:spcBef>
        <a:buFont typeface="Arial" panose="020B0604020202020204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9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905" algn="l" defTabSz="5099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810" algn="l" defTabSz="5099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0350" algn="l" defTabSz="5099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0255" algn="l" defTabSz="5099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0160" algn="l" defTabSz="5099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60065" algn="l" defTabSz="5099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9970" algn="l" defTabSz="5099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algn="l" defTabSz="5099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6000" dirty="0" smtClean="0"/>
              <a:t>客户端数据库简介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smtClean="0"/>
              <a:t>20190602</a:t>
            </a:r>
            <a:r>
              <a:rPr lang="zh-CN" altLang="en-US" dirty="0" smtClean="0"/>
              <a:t>孙勇亮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UploadImages</a:t>
            </a:r>
            <a:r>
              <a:rPr lang="en-US" altLang="zh-CN" dirty="0" smtClean="0"/>
              <a:t>  </a:t>
            </a:r>
            <a:r>
              <a:rPr lang="zh-CN" altLang="en-US" dirty="0" smtClean="0"/>
              <a:t>房源图片</a:t>
            </a:r>
            <a:endParaRPr lang="en-US" altLang="zh-CN" dirty="0" smtClean="0"/>
          </a:p>
          <a:p>
            <a:r>
              <a:rPr lang="en-US" altLang="zh-CN" dirty="0" err="1" smtClean="0"/>
              <a:t>UserWatchDealPhoneRecords</a:t>
            </a:r>
            <a:endParaRPr lang="en-US" altLang="zh-CN" dirty="0" smtClean="0"/>
          </a:p>
          <a:p>
            <a:r>
              <a:rPr lang="en-US" altLang="zh-CN" dirty="0" err="1" smtClean="0"/>
              <a:t>UserRecentPKCommunities</a:t>
            </a:r>
            <a:endParaRPr lang="en-US" altLang="zh-CN" dirty="0" smtClean="0"/>
          </a:p>
          <a:p>
            <a:r>
              <a:rPr lang="en-US" altLang="zh-CN" dirty="0" err="1"/>
              <a:t>WatchedPhoneCount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BusinessTracking</a:t>
            </a:r>
            <a:endParaRPr lang="en-US" altLang="zh-CN" dirty="0" smtClean="0"/>
          </a:p>
          <a:p>
            <a:r>
              <a:rPr lang="en-US" altLang="zh-CN" dirty="0" err="1" smtClean="0"/>
              <a:t>BusinessContracts</a:t>
            </a:r>
            <a:endParaRPr lang="en-US" altLang="zh-CN" dirty="0" smtClean="0"/>
          </a:p>
          <a:p>
            <a:r>
              <a:rPr lang="en-US" altLang="zh-CN" dirty="0" err="1"/>
              <a:t>BusinessGroupDailyReports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6084" y="4987096"/>
            <a:ext cx="206019" cy="657010"/>
          </a:xfrm>
          <a:prstGeom prst="rect">
            <a:avLst/>
          </a:prstGeom>
          <a:noFill/>
        </p:spPr>
        <p:txBody>
          <a:bodyPr wrap="none" lIns="102006" tIns="51003" rIns="102006" bIns="51003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Database4.exe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qq</a:t>
            </a:r>
            <a:r>
              <a:rPr lang="zh-CN" altLang="en-US" dirty="0" smtClean="0"/>
              <a:t>群文件）</a:t>
            </a:r>
            <a:endParaRPr lang="en-US" altLang="zh-CN" dirty="0" smtClean="0"/>
          </a:p>
          <a:p>
            <a:r>
              <a:rPr lang="zh-CN" altLang="en-US" dirty="0"/>
              <a:t>数据</a:t>
            </a:r>
            <a:r>
              <a:rPr lang="zh-CN" altLang="en-US" dirty="0" smtClean="0"/>
              <a:t>文件，客户端安装目录</a:t>
            </a:r>
            <a:endParaRPr lang="en-US" altLang="zh-CN" dirty="0" smtClean="0"/>
          </a:p>
          <a:p>
            <a:r>
              <a:rPr lang="en-US" altLang="zh-CN" dirty="0" err="1" smtClean="0"/>
              <a:t>FoowwCE.sdf</a:t>
            </a:r>
            <a:r>
              <a:rPr lang="en-US" altLang="zh-CN" dirty="0"/>
              <a:t>  </a:t>
            </a:r>
            <a:r>
              <a:rPr lang="en-US" altLang="zh-CN" dirty="0" err="1" smtClean="0"/>
              <a:t>FoowwCELarge.sdf</a:t>
            </a:r>
            <a:endParaRPr lang="en-US" altLang="zh-CN" dirty="0" smtClean="0"/>
          </a:p>
          <a:p>
            <a:r>
              <a:rPr lang="zh-CN" altLang="en-US" dirty="0" smtClean="0"/>
              <a:t>密码：</a:t>
            </a:r>
            <a:r>
              <a:rPr lang="en-US" altLang="zh-CN" dirty="0" err="1"/>
              <a:t>FangxunSrc-DesktopReleaseBranch</a:t>
            </a:r>
            <a:r>
              <a:rPr lang="en-US" altLang="zh-CN" dirty="0"/>
              <a:t>\</a:t>
            </a:r>
            <a:r>
              <a:rPr lang="en-US" altLang="zh-CN" dirty="0" err="1"/>
              <a:t>FangxunSoft</a:t>
            </a:r>
            <a:r>
              <a:rPr lang="en-US" altLang="zh-CN" dirty="0"/>
              <a:t>\</a:t>
            </a:r>
            <a:r>
              <a:rPr lang="en-US" altLang="zh-CN" dirty="0" err="1"/>
              <a:t>DataModel</a:t>
            </a:r>
            <a:r>
              <a:rPr lang="en-US" altLang="zh-CN" dirty="0"/>
              <a:t>\</a:t>
            </a:r>
            <a:r>
              <a:rPr lang="en-US" altLang="zh-CN" dirty="0" err="1"/>
              <a:t>ConnectionStringHelper.cs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ApplicationLogs</a:t>
            </a:r>
            <a:r>
              <a:rPr lang="en-US" altLang="zh-CN" dirty="0" smtClean="0"/>
              <a:t> </a:t>
            </a:r>
            <a:r>
              <a:rPr lang="zh-CN" altLang="en-US" dirty="0" smtClean="0"/>
              <a:t>操作日志</a:t>
            </a:r>
            <a:endParaRPr lang="en-US" altLang="zh-CN" dirty="0" smtClean="0"/>
          </a:p>
          <a:p>
            <a:r>
              <a:rPr lang="en-US" altLang="zh-CN" dirty="0" smtClean="0"/>
              <a:t>Changes </a:t>
            </a:r>
            <a:r>
              <a:rPr lang="zh-CN" altLang="en-US" dirty="0" smtClean="0"/>
              <a:t>变化同步</a:t>
            </a:r>
            <a:endParaRPr lang="en-US" altLang="zh-CN" dirty="0" smtClean="0"/>
          </a:p>
          <a:p>
            <a:r>
              <a:rPr lang="en-US" altLang="zh-CN" dirty="0" err="1"/>
              <a:t>ClientChanges</a:t>
            </a:r>
            <a:endParaRPr lang="en-US" altLang="zh-CN" dirty="0" smtClean="0"/>
          </a:p>
          <a:p>
            <a:r>
              <a:rPr lang="en-US" altLang="zh-CN" dirty="0" err="1" smtClean="0"/>
              <a:t>UsersAlias</a:t>
            </a:r>
            <a:endParaRPr lang="en-US" altLang="zh-CN" dirty="0" smtClean="0"/>
          </a:p>
          <a:p>
            <a:r>
              <a:rPr lang="en-US" altLang="zh-CN" dirty="0" smtClean="0"/>
              <a:t>Users</a:t>
            </a:r>
            <a:endParaRPr lang="en-US" altLang="zh-CN" dirty="0" smtClean="0"/>
          </a:p>
          <a:p>
            <a:r>
              <a:rPr lang="en-US" altLang="zh-CN" dirty="0" err="1" smtClean="0"/>
              <a:t>Deparment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公司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 smtClean="0"/>
              <a:t>AbsenceApplications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缺席</a:t>
            </a:r>
            <a:endParaRPr lang="en-US" altLang="zh-CN" sz="2000" dirty="0" smtClean="0"/>
          </a:p>
          <a:p>
            <a:r>
              <a:rPr lang="en-US" altLang="zh-CN" sz="2000" dirty="0" err="1"/>
              <a:t>AchievementCommissionRatioSettings</a:t>
            </a:r>
            <a:endParaRPr lang="en-US" altLang="zh-CN" sz="2000" dirty="0"/>
          </a:p>
          <a:p>
            <a:r>
              <a:rPr lang="en-US" altLang="zh-CN" sz="2000" dirty="0" err="1"/>
              <a:t>AchievementCommissionSettings</a:t>
            </a:r>
            <a:endParaRPr lang="en-US" altLang="zh-CN" sz="2000" dirty="0"/>
          </a:p>
          <a:p>
            <a:r>
              <a:rPr lang="en-US" altLang="zh-CN" sz="2000" dirty="0" smtClean="0"/>
              <a:t>Achievements  </a:t>
            </a:r>
            <a:r>
              <a:rPr lang="zh-CN" altLang="en-US" sz="2000" dirty="0" smtClean="0"/>
              <a:t>业绩</a:t>
            </a:r>
            <a:endParaRPr lang="en-US" altLang="zh-CN" sz="2000" dirty="0" smtClean="0"/>
          </a:p>
          <a:p>
            <a:r>
              <a:rPr lang="en-US" altLang="zh-CN" sz="2000" dirty="0" err="1"/>
              <a:t>AchievementShareRatioRecords</a:t>
            </a:r>
            <a:endParaRPr lang="zh-CN" altLang="en-US" sz="2000" dirty="0"/>
          </a:p>
          <a:p>
            <a:r>
              <a:rPr lang="en-US" altLang="zh-CN" sz="2000" dirty="0" err="1" smtClean="0"/>
              <a:t>AchievementShareRatioSettings</a:t>
            </a:r>
            <a:endParaRPr lang="en-US" altLang="zh-CN" sz="2000" dirty="0" smtClean="0"/>
          </a:p>
          <a:p>
            <a:r>
              <a:rPr lang="en-US" altLang="zh-CN" sz="2000" dirty="0" err="1" smtClean="0"/>
              <a:t>AttendanceLocations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出席地点</a:t>
            </a:r>
            <a:endParaRPr lang="en-US" altLang="zh-CN" sz="2000" dirty="0" smtClean="0"/>
          </a:p>
          <a:p>
            <a:r>
              <a:rPr lang="en-US" altLang="zh-CN" sz="2000" dirty="0" err="1" smtClean="0"/>
              <a:t>AttendancePlan</a:t>
            </a:r>
            <a:endParaRPr lang="en-US" altLang="zh-CN" sz="2000" dirty="0" smtClean="0"/>
          </a:p>
          <a:p>
            <a:r>
              <a:rPr lang="en-US" altLang="zh-CN" sz="2000" dirty="0" err="1" smtClean="0"/>
              <a:t>AttendanceRecord</a:t>
            </a:r>
            <a:endParaRPr lang="en-US" altLang="zh-CN" sz="2000" dirty="0" smtClean="0"/>
          </a:p>
          <a:p>
            <a:r>
              <a:rPr lang="en-US" altLang="zh-CN" sz="2000" dirty="0" err="1" smtClean="0"/>
              <a:t>AttendanceRules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出席规则，考勤</a:t>
            </a:r>
            <a:endParaRPr lang="en-US" altLang="zh-CN" sz="2000" dirty="0" smtClean="0"/>
          </a:p>
          <a:p>
            <a:r>
              <a:rPr lang="en-US" altLang="zh-CN" sz="2000" dirty="0" err="1" smtClean="0"/>
              <a:t>AttendanceSettingUsers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设置出席用户</a:t>
            </a:r>
            <a:endParaRPr lang="en-US" altLang="zh-CN" sz="2000" dirty="0" smtClean="0"/>
          </a:p>
          <a:p>
            <a:r>
              <a:rPr lang="en-US" altLang="zh-CN" sz="2000" dirty="0" err="1" smtClean="0"/>
              <a:t>AttendanceSpecialDays</a:t>
            </a:r>
            <a:endParaRPr lang="en-US" altLang="zh-CN" sz="2000" dirty="0" smtClean="0"/>
          </a:p>
          <a:p>
            <a:r>
              <a:rPr lang="en-US" altLang="zh-CN" sz="2000" dirty="0" err="1" smtClean="0"/>
              <a:t>AttendanceTimes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次数</a:t>
            </a:r>
            <a:endParaRPr lang="en-US" altLang="zh-CN" sz="2000" dirty="0" smtClean="0"/>
          </a:p>
          <a:p>
            <a:r>
              <a:rPr lang="en-US" altLang="zh-CN" sz="2000" dirty="0" err="1" smtClean="0"/>
              <a:t>AttendanceUsers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出席用户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/>
              <a:t>AppointmentVisitComments</a:t>
            </a:r>
            <a:endParaRPr lang="zh-CN" altLang="en-US" sz="2000" dirty="0"/>
          </a:p>
          <a:p>
            <a:r>
              <a:rPr lang="en-US" altLang="zh-CN" sz="2000" dirty="0" smtClean="0"/>
              <a:t>Attachments</a:t>
            </a:r>
            <a:endParaRPr lang="en-US" altLang="zh-CN" sz="2000" dirty="0" smtClean="0"/>
          </a:p>
          <a:p>
            <a:r>
              <a:rPr lang="en-US" altLang="zh-CN" sz="2000" dirty="0" err="1" smtClean="0"/>
              <a:t>BlackList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中介黑名单</a:t>
            </a:r>
            <a:endParaRPr lang="en-US" altLang="zh-CN" sz="2000" dirty="0" smtClean="0"/>
          </a:p>
          <a:p>
            <a:r>
              <a:rPr lang="en-US" altLang="zh-CN" sz="2000" dirty="0" err="1" smtClean="0"/>
              <a:t>BlackListDicts</a:t>
            </a:r>
            <a:endParaRPr lang="en-US" altLang="zh-CN" sz="2000" dirty="0" smtClean="0"/>
          </a:p>
          <a:p>
            <a:r>
              <a:rPr lang="en-US" altLang="zh-CN" sz="2000" dirty="0" smtClean="0"/>
              <a:t>Blocks </a:t>
            </a:r>
            <a:r>
              <a:rPr lang="zh-CN" altLang="en-US" sz="2000" dirty="0" smtClean="0"/>
              <a:t>板块</a:t>
            </a:r>
            <a:endParaRPr lang="en-US" altLang="zh-CN" sz="2000" dirty="0" smtClean="0"/>
          </a:p>
          <a:p>
            <a:r>
              <a:rPr lang="en-US" altLang="zh-CN" sz="2000" dirty="0" err="1" smtClean="0"/>
              <a:t>BrokerageRecords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佣金记录</a:t>
            </a:r>
            <a:endParaRPr lang="en-US" altLang="zh-CN" sz="2000" dirty="0" smtClean="0"/>
          </a:p>
          <a:p>
            <a:r>
              <a:rPr lang="en-US" altLang="zh-CN" sz="2000" dirty="0" err="1" smtClean="0"/>
              <a:t>BrokerageShares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分配</a:t>
            </a:r>
            <a:endParaRPr lang="en-US" altLang="zh-CN" sz="2000" dirty="0" smtClean="0"/>
          </a:p>
          <a:p>
            <a:r>
              <a:rPr lang="en-US" altLang="zh-CN" sz="2000" dirty="0" err="1" smtClean="0"/>
              <a:t>BuildingTypeFacility</a:t>
            </a:r>
            <a:endParaRPr lang="en-US" altLang="zh-CN" sz="2000" dirty="0" smtClean="0"/>
          </a:p>
          <a:p>
            <a:r>
              <a:rPr lang="en-US" altLang="zh-CN" sz="2000" dirty="0" err="1" smtClean="0"/>
              <a:t>BuildingTypes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建筑类型，多层住宅，公寓</a:t>
            </a:r>
            <a:endParaRPr lang="en-US" altLang="zh-CN" sz="2000" dirty="0" smtClean="0"/>
          </a:p>
          <a:p>
            <a:r>
              <a:rPr lang="en-US" altLang="zh-CN" sz="2000" dirty="0" smtClean="0"/>
              <a:t>Cites </a:t>
            </a:r>
            <a:r>
              <a:rPr lang="zh-CN" altLang="en-US" sz="2000" dirty="0" smtClean="0"/>
              <a:t>城市</a:t>
            </a:r>
            <a:endParaRPr lang="en-US" altLang="zh-CN" sz="2000" dirty="0" smtClean="0"/>
          </a:p>
          <a:p>
            <a:r>
              <a:rPr lang="en-US" altLang="zh-CN" sz="2000" dirty="0" smtClean="0"/>
              <a:t>Communities </a:t>
            </a:r>
            <a:r>
              <a:rPr lang="zh-CN" altLang="en-US" sz="2000" dirty="0" smtClean="0"/>
              <a:t>小区</a:t>
            </a:r>
            <a:endParaRPr lang="en-US" altLang="zh-CN" sz="2000" dirty="0" smtClean="0"/>
          </a:p>
          <a:p>
            <a:r>
              <a:rPr lang="en-US" altLang="zh-CN" sz="2000" dirty="0" smtClean="0"/>
              <a:t>Companies </a:t>
            </a:r>
            <a:r>
              <a:rPr lang="zh-CN" altLang="en-US" sz="2000" dirty="0" smtClean="0"/>
              <a:t>公司</a:t>
            </a:r>
            <a:endParaRPr lang="en-US" altLang="zh-CN" sz="2000" dirty="0" smtClean="0"/>
          </a:p>
          <a:p>
            <a:r>
              <a:rPr lang="en-US" altLang="zh-CN" sz="2000" dirty="0" err="1" smtClean="0"/>
              <a:t>CompanyBlocks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公司板块</a:t>
            </a:r>
            <a:endParaRPr lang="en-US" altLang="zh-CN" sz="2000" dirty="0" smtClean="0"/>
          </a:p>
          <a:p>
            <a:r>
              <a:rPr lang="en-US" altLang="zh-CN" sz="2000" dirty="0" err="1" smtClean="0"/>
              <a:t>CompanyCommunities</a:t>
            </a:r>
            <a:r>
              <a:rPr lang="en-US" altLang="zh-CN" sz="2000" dirty="0" smtClean="0"/>
              <a:t> </a:t>
            </a:r>
            <a:endParaRPr lang="en-US" altLang="zh-CN" sz="2000" dirty="0" smtClean="0"/>
          </a:p>
          <a:p>
            <a:r>
              <a:rPr lang="en-US" altLang="zh-CN" sz="2000" dirty="0" err="1" smtClean="0"/>
              <a:t>CompanyCommunityBuildings</a:t>
            </a:r>
            <a:endParaRPr lang="en-US" altLang="zh-CN" sz="2000" dirty="0" smtClean="0"/>
          </a:p>
          <a:p>
            <a:r>
              <a:rPr lang="en-US" altLang="zh-CN" sz="2000" dirty="0" err="1" smtClean="0"/>
              <a:t>CompanyDistricts</a:t>
            </a:r>
            <a:endParaRPr lang="en-US" altLang="zh-CN" sz="2000" dirty="0" smtClean="0"/>
          </a:p>
          <a:p>
            <a:r>
              <a:rPr lang="en-US" altLang="zh-CN" sz="2000" dirty="0" err="1" smtClean="0"/>
              <a:t>CompanyDeparments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err="1" smtClean="0"/>
              <a:t>CompanyDemandNew</a:t>
            </a:r>
            <a:endParaRPr lang="en-US" altLang="zh-CN" sz="2000" dirty="0" smtClean="0"/>
          </a:p>
          <a:p>
            <a:r>
              <a:rPr lang="en-US" altLang="zh-CN" sz="2000" dirty="0" err="1" smtClean="0"/>
              <a:t>CompanyDemandRent</a:t>
            </a:r>
            <a:endParaRPr lang="en-US" altLang="zh-CN" sz="2000" dirty="0" smtClean="0"/>
          </a:p>
          <a:p>
            <a:r>
              <a:rPr lang="en-US" altLang="zh-CN" sz="2000" dirty="0" err="1" smtClean="0"/>
              <a:t>CompanyDemandSecond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 smtClean="0"/>
              <a:t>companyGroups</a:t>
            </a:r>
            <a:endParaRPr lang="en-US" altLang="zh-CN" sz="2000" dirty="0" smtClean="0"/>
          </a:p>
          <a:p>
            <a:r>
              <a:rPr lang="en-US" altLang="zh-CN" sz="2000" dirty="0" err="1" smtClean="0"/>
              <a:t>companyGroupUsers</a:t>
            </a:r>
            <a:endParaRPr lang="en-US" altLang="zh-CN" sz="2000" dirty="0" smtClean="0"/>
          </a:p>
          <a:p>
            <a:r>
              <a:rPr lang="en-US" altLang="zh-CN" sz="2000" dirty="0" err="1" smtClean="0"/>
              <a:t>companyMachines</a:t>
            </a:r>
            <a:endParaRPr lang="en-US" altLang="zh-CN" sz="2000" dirty="0" smtClean="0"/>
          </a:p>
          <a:p>
            <a:r>
              <a:rPr lang="en-US" altLang="zh-CN" sz="2000" dirty="0" err="1" smtClean="0"/>
              <a:t>CompanyRegionDepartments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区域部门</a:t>
            </a:r>
            <a:endParaRPr lang="en-US" altLang="zh-CN" sz="2000" dirty="0" smtClean="0"/>
          </a:p>
          <a:p>
            <a:r>
              <a:rPr lang="en-US" altLang="zh-CN" sz="2000" dirty="0" err="1" smtClean="0"/>
              <a:t>CompanyRegions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区域</a:t>
            </a:r>
            <a:endParaRPr lang="en-US" altLang="zh-CN" sz="2000" dirty="0" smtClean="0"/>
          </a:p>
          <a:p>
            <a:r>
              <a:rPr lang="en-US" altLang="zh-CN" sz="2000" dirty="0" err="1" smtClean="0"/>
              <a:t>CompanySettingOverdue</a:t>
            </a:r>
            <a:endParaRPr lang="en-US" altLang="zh-CN" sz="2000" dirty="0" smtClean="0"/>
          </a:p>
          <a:p>
            <a:r>
              <a:rPr lang="en-US" altLang="zh-CN" sz="2000" dirty="0" err="1" smtClean="0"/>
              <a:t>CompanyUsers</a:t>
            </a:r>
            <a:endParaRPr lang="en-US" altLang="zh-CN" sz="2000" dirty="0" smtClean="0"/>
          </a:p>
          <a:p>
            <a:r>
              <a:rPr lang="en-US" altLang="zh-CN" sz="2000" dirty="0" err="1" smtClean="0"/>
              <a:t>ContractProcedureSettings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流程设置</a:t>
            </a:r>
            <a:endParaRPr lang="en-US" altLang="zh-CN" sz="2000" dirty="0" smtClean="0"/>
          </a:p>
          <a:p>
            <a:r>
              <a:rPr lang="en-US" altLang="zh-CN" sz="2000" dirty="0" smtClean="0"/>
              <a:t>Contracts </a:t>
            </a:r>
            <a:r>
              <a:rPr lang="zh-CN" altLang="en-US" sz="2000" dirty="0" smtClean="0"/>
              <a:t>合同</a:t>
            </a:r>
            <a:endParaRPr lang="en-US" altLang="zh-CN" sz="2000" dirty="0" smtClean="0"/>
          </a:p>
          <a:p>
            <a:r>
              <a:rPr lang="en-US" altLang="zh-CN" sz="2000" dirty="0" err="1"/>
              <a:t>CorrectionRecords</a:t>
            </a:r>
            <a:endParaRPr lang="en-US" altLang="zh-CN" sz="2000" dirty="0" smtClean="0"/>
          </a:p>
          <a:p>
            <a:r>
              <a:rPr lang="en-US" altLang="zh-CN" sz="2000" dirty="0" err="1" smtClean="0"/>
              <a:t>CostRecords</a:t>
            </a:r>
            <a:endParaRPr lang="en-US" altLang="zh-CN" sz="2000" dirty="0" smtClean="0"/>
          </a:p>
          <a:p>
            <a:r>
              <a:rPr lang="en-US" altLang="zh-CN" sz="2000" dirty="0" err="1"/>
              <a:t>CostTypeSettings</a:t>
            </a:r>
            <a:endParaRPr lang="en-US" altLang="zh-CN" sz="2000" dirty="0" smtClean="0"/>
          </a:p>
          <a:p>
            <a:r>
              <a:rPr lang="en-US" altLang="zh-CN" sz="2000" dirty="0"/>
              <a:t>Customers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1583710"/>
            <a:ext cx="4223434" cy="7088852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56" y="1792239"/>
            <a:ext cx="5260929" cy="6254481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99" y="2003639"/>
            <a:ext cx="3618523" cy="6455020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oww Theme">
  <a:themeElements>
    <a:clrScheme name="otc 201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ABE6"/>
      </a:accent1>
      <a:accent2>
        <a:srgbClr val="87BC40"/>
      </a:accent2>
      <a:accent3>
        <a:srgbClr val="32BCAD"/>
      </a:accent3>
      <a:accent4>
        <a:srgbClr val="1B58A8"/>
      </a:accent4>
      <a:accent5>
        <a:srgbClr val="005E30"/>
      </a:accent5>
      <a:accent6>
        <a:srgbClr val="007272"/>
      </a:accent6>
      <a:hlink>
        <a:srgbClr val="007272"/>
      </a:hlink>
      <a:folHlink>
        <a:srgbClr val="0072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1274</Words>
  <Application>WPS 演示</Application>
  <PresentationFormat>自定义</PresentationFormat>
  <Paragraphs>103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Frutiger Next LT W1G</vt:lpstr>
      <vt:lpstr>Arial</vt:lpstr>
      <vt:lpstr>微软雅黑</vt:lpstr>
      <vt:lpstr>等线</vt:lpstr>
      <vt:lpstr>Calibri</vt:lpstr>
      <vt:lpstr>Arial Unicode MS</vt:lpstr>
      <vt:lpstr>Segoe Print</vt:lpstr>
      <vt:lpstr>Fooww Theme</vt:lpstr>
      <vt:lpstr>Custom Design</vt:lpstr>
      <vt:lpstr>PowerPoint 演示文稿</vt:lpstr>
      <vt:lpstr>工具</vt:lpstr>
      <vt:lpstr>公司</vt:lpstr>
      <vt:lpstr>管理</vt:lpstr>
      <vt:lpstr>业务</vt:lpstr>
      <vt:lpstr>业务</vt:lpstr>
      <vt:lpstr>业务</vt:lpstr>
      <vt:lpstr>业务</vt:lpstr>
      <vt:lpstr>业务</vt:lpstr>
      <vt:lpstr>业务</vt:lpstr>
      <vt:lpstr>其他</vt:lpstr>
      <vt:lpstr>PowerPoint 演示文稿</vt:lpstr>
    </vt:vector>
  </TitlesOfParts>
  <Company>Autodesk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Dong</dc:creator>
  <cp:lastModifiedBy>夜瓜居士</cp:lastModifiedBy>
  <cp:revision>515</cp:revision>
  <dcterms:created xsi:type="dcterms:W3CDTF">2012-10-19T15:38:00Z</dcterms:created>
  <dcterms:modified xsi:type="dcterms:W3CDTF">2019-06-24T04:17:59Z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0x010100D4B7EFB683BDAC4DA21FA9A0CE8F9BF9</vt:lpwstr>
  </property>
  <property fmtid="{D5CDD505-2E9C-101B-9397-08002B2CF9AE}" pid="3" name="_dlc_DocIdItemGuid">
    <vt:lpwstr>0bae515e-b881-439e-b572-331f86191e5e</vt:lpwstr>
  </property>
  <property fmtid="{D5CDD505-2E9C-101B-9397-08002B2CF9AE}" pid="4" name="KSOProductBuildVer">
    <vt:lpwstr>2052-11.1.0.8696</vt:lpwstr>
  </property>
</Properties>
</file>