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7" r:id="rId6"/>
  </p:sldMasterIdLst>
  <p:notesMasterIdLst>
    <p:notesMasterId r:id="rId30"/>
  </p:notesMasterIdLst>
  <p:handoutMasterIdLst>
    <p:handoutMasterId r:id="rId31"/>
  </p:handoutMasterIdLst>
  <p:sldIdLst>
    <p:sldId id="292" r:id="rId7"/>
    <p:sldId id="327" r:id="rId8"/>
    <p:sldId id="333" r:id="rId9"/>
    <p:sldId id="328" r:id="rId10"/>
    <p:sldId id="351" r:id="rId11"/>
    <p:sldId id="352" r:id="rId12"/>
    <p:sldId id="355" r:id="rId13"/>
    <p:sldId id="338" r:id="rId14"/>
    <p:sldId id="336" r:id="rId15"/>
    <p:sldId id="343" r:id="rId16"/>
    <p:sldId id="345" r:id="rId17"/>
    <p:sldId id="350" r:id="rId18"/>
    <p:sldId id="344" r:id="rId19"/>
    <p:sldId id="346" r:id="rId20"/>
    <p:sldId id="341" r:id="rId21"/>
    <p:sldId id="337" r:id="rId22"/>
    <p:sldId id="347" r:id="rId23"/>
    <p:sldId id="356" r:id="rId24"/>
    <p:sldId id="342" r:id="rId25"/>
    <p:sldId id="353" r:id="rId26"/>
    <p:sldId id="329" r:id="rId27"/>
    <p:sldId id="330" r:id="rId28"/>
    <p:sldId id="280" r:id="rId29"/>
  </p:sldIdLst>
  <p:sldSz cx="16257588" cy="9144000"/>
  <p:notesSz cx="6858000" cy="9144000"/>
  <p:defaultTextStyle>
    <a:defPPr>
      <a:defRPr lang="en-US"/>
    </a:defPPr>
    <a:lvl1pPr marL="0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AA"/>
    <a:srgbClr val="FFAA11"/>
    <a:srgbClr val="0B3700"/>
    <a:srgbClr val="2288CC"/>
    <a:srgbClr val="008888"/>
    <a:srgbClr val="FF3300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8" autoAdjust="0"/>
    <p:restoredTop sz="96702" autoAdjust="0"/>
  </p:normalViewPr>
  <p:slideViewPr>
    <p:cSldViewPr snapToGrid="0" snapToObjects="1">
      <p:cViewPr varScale="1">
        <p:scale>
          <a:sx n="96" d="100"/>
          <a:sy n="96" d="100"/>
        </p:scale>
        <p:origin x="90" y="84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oww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oww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不规范操作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06-49C7-A2E9-8DF4EABF8CD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Sheet1!$B$1:$B$30</c:f>
              <c:numCache>
                <c:formatCode>General</c:formatCode>
                <c:ptCount val="30"/>
                <c:pt idx="0">
                  <c:v>-80</c:v>
                </c:pt>
                <c:pt idx="1">
                  <c:v>-170</c:v>
                </c:pt>
                <c:pt idx="2">
                  <c:v>-270</c:v>
                </c:pt>
                <c:pt idx="3">
                  <c:v>-380</c:v>
                </c:pt>
                <c:pt idx="4">
                  <c:v>-500</c:v>
                </c:pt>
                <c:pt idx="5">
                  <c:v>-630</c:v>
                </c:pt>
                <c:pt idx="6">
                  <c:v>-770</c:v>
                </c:pt>
                <c:pt idx="7">
                  <c:v>-920</c:v>
                </c:pt>
                <c:pt idx="8">
                  <c:v>-1080</c:v>
                </c:pt>
                <c:pt idx="9">
                  <c:v>-1250</c:v>
                </c:pt>
                <c:pt idx="10">
                  <c:v>-1430</c:v>
                </c:pt>
                <c:pt idx="11">
                  <c:v>-1620</c:v>
                </c:pt>
                <c:pt idx="12">
                  <c:v>-1820</c:v>
                </c:pt>
                <c:pt idx="13">
                  <c:v>-2030</c:v>
                </c:pt>
                <c:pt idx="14">
                  <c:v>-2250</c:v>
                </c:pt>
                <c:pt idx="15">
                  <c:v>-2480</c:v>
                </c:pt>
                <c:pt idx="16">
                  <c:v>-2720</c:v>
                </c:pt>
                <c:pt idx="17">
                  <c:v>-2970</c:v>
                </c:pt>
                <c:pt idx="18">
                  <c:v>-3230</c:v>
                </c:pt>
                <c:pt idx="19">
                  <c:v>-3500</c:v>
                </c:pt>
                <c:pt idx="20">
                  <c:v>-3780</c:v>
                </c:pt>
                <c:pt idx="21">
                  <c:v>-4070</c:v>
                </c:pt>
                <c:pt idx="22">
                  <c:v>-4370</c:v>
                </c:pt>
                <c:pt idx="23">
                  <c:v>-4680</c:v>
                </c:pt>
                <c:pt idx="24">
                  <c:v>-5000</c:v>
                </c:pt>
                <c:pt idx="25">
                  <c:v>-5330</c:v>
                </c:pt>
                <c:pt idx="26">
                  <c:v>-5670</c:v>
                </c:pt>
                <c:pt idx="27">
                  <c:v>-6020</c:v>
                </c:pt>
                <c:pt idx="28">
                  <c:v>-6380</c:v>
                </c:pt>
                <c:pt idx="29">
                  <c:v>-6750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06-49C7-A2E9-8DF4EABF8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2267728"/>
        <c:axId val="732268976"/>
      </c:lineChart>
      <c:catAx>
        <c:axId val="732267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2268976"/>
        <c:crosses val="autoZero"/>
        <c:auto val="1"/>
        <c:lblAlgn val="ctr"/>
        <c:lblOffset val="100"/>
        <c:noMultiLvlLbl val="0"/>
      </c:catAx>
      <c:valAx>
        <c:axId val="73226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226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虚假操作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Sheet1!$A$1:$A$25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B8-43F6-82B9-302B7A91ADC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Sheet1!$B$1:$B$25</c:f>
              <c:numCache>
                <c:formatCode>General</c:formatCode>
                <c:ptCount val="25"/>
                <c:pt idx="0">
                  <c:v>-200</c:v>
                </c:pt>
                <c:pt idx="1">
                  <c:v>-420</c:v>
                </c:pt>
                <c:pt idx="2">
                  <c:v>-660</c:v>
                </c:pt>
                <c:pt idx="3">
                  <c:v>-920</c:v>
                </c:pt>
                <c:pt idx="4">
                  <c:v>-1200</c:v>
                </c:pt>
                <c:pt idx="5">
                  <c:v>-1500</c:v>
                </c:pt>
                <c:pt idx="6">
                  <c:v>-1820</c:v>
                </c:pt>
                <c:pt idx="7">
                  <c:v>-2160</c:v>
                </c:pt>
                <c:pt idx="8">
                  <c:v>-2520</c:v>
                </c:pt>
                <c:pt idx="9">
                  <c:v>-2900</c:v>
                </c:pt>
                <c:pt idx="10">
                  <c:v>-3300</c:v>
                </c:pt>
                <c:pt idx="11">
                  <c:v>-3720</c:v>
                </c:pt>
                <c:pt idx="12">
                  <c:v>-4160</c:v>
                </c:pt>
                <c:pt idx="13">
                  <c:v>-4620</c:v>
                </c:pt>
                <c:pt idx="14">
                  <c:v>-5100</c:v>
                </c:pt>
                <c:pt idx="15">
                  <c:v>-5600</c:v>
                </c:pt>
                <c:pt idx="16">
                  <c:v>-6120</c:v>
                </c:pt>
                <c:pt idx="17">
                  <c:v>-6660</c:v>
                </c:pt>
                <c:pt idx="18">
                  <c:v>-7220</c:v>
                </c:pt>
                <c:pt idx="19">
                  <c:v>-7800</c:v>
                </c:pt>
                <c:pt idx="20">
                  <c:v>-8400</c:v>
                </c:pt>
                <c:pt idx="21">
                  <c:v>-9020</c:v>
                </c:pt>
                <c:pt idx="22">
                  <c:v>-9660</c:v>
                </c:pt>
                <c:pt idx="23">
                  <c:v>-10320</c:v>
                </c:pt>
                <c:pt idx="24">
                  <c:v>-11000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B8-43F6-82B9-302B7A91A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439359"/>
        <c:axId val="167439775"/>
      </c:lineChart>
      <c:catAx>
        <c:axId val="1674393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439775"/>
        <c:crosses val="autoZero"/>
        <c:auto val="1"/>
        <c:lblAlgn val="ctr"/>
        <c:lblOffset val="100"/>
        <c:noMultiLvlLbl val="0"/>
      </c:catAx>
      <c:valAx>
        <c:axId val="16743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43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D239A-DBF1-4709-B0A6-79966049587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5F0D05-1A53-43F6-8EAD-6B34D92A65B8}">
      <dgm:prSet phldrT="[文本]"/>
      <dgm:spPr/>
      <dgm:t>
        <a:bodyPr/>
        <a:lstStyle/>
        <a:p>
          <a:r>
            <a:rPr lang="en-US" altLang="zh-CN" dirty="0" smtClean="0"/>
            <a:t>house1</a:t>
          </a:r>
          <a:endParaRPr lang="zh-CN" altLang="en-US" dirty="0"/>
        </a:p>
      </dgm:t>
    </dgm:pt>
    <dgm:pt modelId="{49005314-2399-4363-9ACB-6EC4F724328A}" type="par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463E801-23E1-49E6-B915-E951F9C06CAA}" type="sib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75CC7C7-343E-4FC2-8514-063D52E253C1}">
      <dgm:prSet phldrT="[文本]"/>
      <dgm:spPr/>
      <dgm:t>
        <a:bodyPr/>
        <a:lstStyle/>
        <a:p>
          <a:r>
            <a:rPr lang="en-US" altLang="zh-CN" dirty="0" smtClean="0"/>
            <a:t>community</a:t>
          </a:r>
          <a:endParaRPr lang="zh-CN" altLang="en-US" dirty="0"/>
        </a:p>
      </dgm:t>
    </dgm:pt>
    <dgm:pt modelId="{295E8182-78B7-4BF2-917B-58220222CEF1}" type="par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4838AD1E-AC64-4CC3-B13E-C3CFCDAFEA0E}" type="sib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A3A17E0A-13AC-47CA-8284-03E1908D66C6}">
      <dgm:prSet phldrT="[文本]"/>
      <dgm:spPr/>
      <dgm:t>
        <a:bodyPr/>
        <a:lstStyle/>
        <a:p>
          <a:r>
            <a:rPr lang="en-US" altLang="zh-CN" dirty="0" err="1" smtClean="0"/>
            <a:t>customerName</a:t>
          </a:r>
          <a:endParaRPr lang="zh-CN" altLang="en-US" dirty="0"/>
        </a:p>
      </dgm:t>
    </dgm:pt>
    <dgm:pt modelId="{89A22B5C-8BEF-4C27-9176-0BFB8D117C71}" type="par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F219A165-B381-4ADC-811C-E30B93E23FAF}" type="sib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66EAD42A-256E-4E62-ADA2-996E4CC73271}">
      <dgm:prSet phldrT="[文本]"/>
      <dgm:spPr/>
      <dgm:t>
        <a:bodyPr/>
        <a:lstStyle/>
        <a:p>
          <a:r>
            <a:rPr lang="en-US" altLang="zh-CN" dirty="0" err="1" smtClean="0"/>
            <a:t>PKDecoration</a:t>
          </a:r>
          <a:endParaRPr lang="zh-CN" altLang="en-US" dirty="0"/>
        </a:p>
      </dgm:t>
    </dgm:pt>
    <dgm:pt modelId="{96C14789-7225-4917-99D7-EB93DA0A88EC}" type="par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EB7DA16C-6365-4865-A487-CF680A24ABAD}" type="sib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92CA880B-7267-4B93-BEC8-17535EFF41C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43B4BA7E-D1E0-4C98-8221-97FB0D15A798}" type="par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A8816141-D437-4927-A54E-FB5026CA7FB0}" type="sib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EB2952FC-D099-47FD-AE8D-1D838F5B4E5F}" type="pres">
      <dgm:prSet presAssocID="{134D239A-DBF1-4709-B0A6-7996604958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7F596E-80F2-4515-A3FD-DBAB28B704B6}" type="pres">
      <dgm:prSet presAssocID="{765F0D05-1A53-43F6-8EAD-6B34D92A65B8}" presName="root" presStyleCnt="0"/>
      <dgm:spPr/>
    </dgm:pt>
    <dgm:pt modelId="{7553A797-79FC-4219-B219-E4EB238FA573}" type="pres">
      <dgm:prSet presAssocID="{765F0D05-1A53-43F6-8EAD-6B34D92A65B8}" presName="rootComposite" presStyleCnt="0"/>
      <dgm:spPr/>
    </dgm:pt>
    <dgm:pt modelId="{12DFB515-2646-44DD-A731-D5B86448A126}" type="pres">
      <dgm:prSet presAssocID="{765F0D05-1A53-43F6-8EAD-6B34D92A65B8}" presName="rootText" presStyleLbl="node1" presStyleIdx="0" presStyleCnt="1" custScaleX="53861" custScaleY="46975"/>
      <dgm:spPr/>
      <dgm:t>
        <a:bodyPr/>
        <a:lstStyle/>
        <a:p>
          <a:endParaRPr lang="zh-CN" altLang="en-US"/>
        </a:p>
      </dgm:t>
    </dgm:pt>
    <dgm:pt modelId="{9E6E1267-CC66-4181-A8A1-24DFE7FAC163}" type="pres">
      <dgm:prSet presAssocID="{765F0D05-1A53-43F6-8EAD-6B34D92A65B8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52152E18-03FB-4ACC-B82E-F61AEACB073F}" type="pres">
      <dgm:prSet presAssocID="{765F0D05-1A53-43F6-8EAD-6B34D92A65B8}" presName="childShape" presStyleCnt="0"/>
      <dgm:spPr/>
    </dgm:pt>
    <dgm:pt modelId="{0DBE6484-EF13-4F31-BEC9-89226F44DCCA}" type="pres">
      <dgm:prSet presAssocID="{295E8182-78B7-4BF2-917B-58220222CEF1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66B8A40E-FCA7-48C1-907C-EDAE49F74ED0}" type="pres">
      <dgm:prSet presAssocID="{D75CC7C7-343E-4FC2-8514-063D52E253C1}" presName="childText" presStyleLbl="bgAcc1" presStyleIdx="0" presStyleCnt="4" custScaleY="356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B026F-8EAD-4753-8A95-27BB7909596F}" type="pres">
      <dgm:prSet presAssocID="{89A22B5C-8BEF-4C27-9176-0BFB8D117C71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649B7880-1EA3-4C6F-8C6D-C1B84CE9D08A}" type="pres">
      <dgm:prSet presAssocID="{A3A17E0A-13AC-47CA-8284-03E1908D66C6}" presName="childText" presStyleLbl="bgAcc1" presStyleIdx="1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61F12-AD75-422A-9CEE-E7D3601B744B}" type="pres">
      <dgm:prSet presAssocID="{96C14789-7225-4917-99D7-EB93DA0A88EC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7BD95FAE-4084-4538-B053-96FC0FAFCC65}" type="pres">
      <dgm:prSet presAssocID="{66EAD42A-256E-4E62-ADA2-996E4CC73271}" presName="childText" presStyleLbl="bgAcc1" presStyleIdx="2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58453-9CAE-418E-B3FE-E472AE05ADBE}" type="pres">
      <dgm:prSet presAssocID="{43B4BA7E-D1E0-4C98-8221-97FB0D15A798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97141A3C-3333-40FD-9480-2C242A323650}" type="pres">
      <dgm:prSet presAssocID="{92CA880B-7267-4B93-BEC8-17535EFF41CD}" presName="childText" presStyleLbl="bgAcc1" presStyleIdx="3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133A2A-EEDA-434C-900B-593494FD875D}" type="presOf" srcId="{D75CC7C7-343E-4FC2-8514-063D52E253C1}" destId="{66B8A40E-FCA7-48C1-907C-EDAE49F74ED0}" srcOrd="0" destOrd="0" presId="urn:microsoft.com/office/officeart/2005/8/layout/hierarchy3"/>
    <dgm:cxn modelId="{271E64DF-B383-4FAF-B5F1-F475A3CD940A}" srcId="{765F0D05-1A53-43F6-8EAD-6B34D92A65B8}" destId="{D75CC7C7-343E-4FC2-8514-063D52E253C1}" srcOrd="0" destOrd="0" parTransId="{295E8182-78B7-4BF2-917B-58220222CEF1}" sibTransId="{4838AD1E-AC64-4CC3-B13E-C3CFCDAFEA0E}"/>
    <dgm:cxn modelId="{EDFD9519-BAE4-4662-B759-552D54E76FC0}" srcId="{765F0D05-1A53-43F6-8EAD-6B34D92A65B8}" destId="{66EAD42A-256E-4E62-ADA2-996E4CC73271}" srcOrd="2" destOrd="0" parTransId="{96C14789-7225-4917-99D7-EB93DA0A88EC}" sibTransId="{EB7DA16C-6365-4865-A487-CF680A24ABAD}"/>
    <dgm:cxn modelId="{A31C54D1-A0A3-4451-919A-D7DD22CCCC5C}" type="presOf" srcId="{89A22B5C-8BEF-4C27-9176-0BFB8D117C71}" destId="{CEAB026F-8EAD-4753-8A95-27BB7909596F}" srcOrd="0" destOrd="0" presId="urn:microsoft.com/office/officeart/2005/8/layout/hierarchy3"/>
    <dgm:cxn modelId="{F5079304-060B-439A-9F14-877B955391EB}" type="presOf" srcId="{A3A17E0A-13AC-47CA-8284-03E1908D66C6}" destId="{649B7880-1EA3-4C6F-8C6D-C1B84CE9D08A}" srcOrd="0" destOrd="0" presId="urn:microsoft.com/office/officeart/2005/8/layout/hierarchy3"/>
    <dgm:cxn modelId="{EC540298-28E7-4193-A19E-C1CE78894435}" srcId="{134D239A-DBF1-4709-B0A6-799660495870}" destId="{765F0D05-1A53-43F6-8EAD-6B34D92A65B8}" srcOrd="0" destOrd="0" parTransId="{49005314-2399-4363-9ACB-6EC4F724328A}" sibTransId="{D463E801-23E1-49E6-B915-E951F9C06CAA}"/>
    <dgm:cxn modelId="{B23082AE-6F87-40DD-BBE1-7DED86B494FF}" type="presOf" srcId="{765F0D05-1A53-43F6-8EAD-6B34D92A65B8}" destId="{12DFB515-2646-44DD-A731-D5B86448A126}" srcOrd="0" destOrd="0" presId="urn:microsoft.com/office/officeart/2005/8/layout/hierarchy3"/>
    <dgm:cxn modelId="{752EF7E5-C61D-4C04-8B9F-5491A385EBE2}" srcId="{765F0D05-1A53-43F6-8EAD-6B34D92A65B8}" destId="{92CA880B-7267-4B93-BEC8-17535EFF41CD}" srcOrd="3" destOrd="0" parTransId="{43B4BA7E-D1E0-4C98-8221-97FB0D15A798}" sibTransId="{A8816141-D437-4927-A54E-FB5026CA7FB0}"/>
    <dgm:cxn modelId="{25DAE4CA-274B-4337-87B9-F2BFDCAFC7BB}" type="presOf" srcId="{92CA880B-7267-4B93-BEC8-17535EFF41CD}" destId="{97141A3C-3333-40FD-9480-2C242A323650}" srcOrd="0" destOrd="0" presId="urn:microsoft.com/office/officeart/2005/8/layout/hierarchy3"/>
    <dgm:cxn modelId="{539E588F-8338-4B5F-8848-6302E727A91A}" type="presOf" srcId="{765F0D05-1A53-43F6-8EAD-6B34D92A65B8}" destId="{9E6E1267-CC66-4181-A8A1-24DFE7FAC163}" srcOrd="1" destOrd="0" presId="urn:microsoft.com/office/officeart/2005/8/layout/hierarchy3"/>
    <dgm:cxn modelId="{93F80FEC-0C50-4E04-B3D0-E77C6EC87831}" type="presOf" srcId="{295E8182-78B7-4BF2-917B-58220222CEF1}" destId="{0DBE6484-EF13-4F31-BEC9-89226F44DCCA}" srcOrd="0" destOrd="0" presId="urn:microsoft.com/office/officeart/2005/8/layout/hierarchy3"/>
    <dgm:cxn modelId="{9E977513-AA47-4167-869F-301B727B6FF6}" type="presOf" srcId="{66EAD42A-256E-4E62-ADA2-996E4CC73271}" destId="{7BD95FAE-4084-4538-B053-96FC0FAFCC65}" srcOrd="0" destOrd="0" presId="urn:microsoft.com/office/officeart/2005/8/layout/hierarchy3"/>
    <dgm:cxn modelId="{7F7A9120-7BB4-47FC-8721-F8531C29EBFB}" type="presOf" srcId="{134D239A-DBF1-4709-B0A6-799660495870}" destId="{EB2952FC-D099-47FD-AE8D-1D838F5B4E5F}" srcOrd="0" destOrd="0" presId="urn:microsoft.com/office/officeart/2005/8/layout/hierarchy3"/>
    <dgm:cxn modelId="{5057BA63-30AA-410C-9AA6-F4CB61AC9323}" type="presOf" srcId="{96C14789-7225-4917-99D7-EB93DA0A88EC}" destId="{1D661F12-AD75-422A-9CEE-E7D3601B744B}" srcOrd="0" destOrd="0" presId="urn:microsoft.com/office/officeart/2005/8/layout/hierarchy3"/>
    <dgm:cxn modelId="{A49119DA-D98B-4563-97A8-96113F3C07B9}" type="presOf" srcId="{43B4BA7E-D1E0-4C98-8221-97FB0D15A798}" destId="{0A758453-9CAE-418E-B3FE-E472AE05ADBE}" srcOrd="0" destOrd="0" presId="urn:microsoft.com/office/officeart/2005/8/layout/hierarchy3"/>
    <dgm:cxn modelId="{11FBB485-EEE2-4679-A9A5-2523B3FFB19F}" srcId="{765F0D05-1A53-43F6-8EAD-6B34D92A65B8}" destId="{A3A17E0A-13AC-47CA-8284-03E1908D66C6}" srcOrd="1" destOrd="0" parTransId="{89A22B5C-8BEF-4C27-9176-0BFB8D117C71}" sibTransId="{F219A165-B381-4ADC-811C-E30B93E23FAF}"/>
    <dgm:cxn modelId="{E81AF1E1-392F-4B5D-9359-C40C621CDECA}" type="presParOf" srcId="{EB2952FC-D099-47FD-AE8D-1D838F5B4E5F}" destId="{717F596E-80F2-4515-A3FD-DBAB28B704B6}" srcOrd="0" destOrd="0" presId="urn:microsoft.com/office/officeart/2005/8/layout/hierarchy3"/>
    <dgm:cxn modelId="{E60EBC7D-A3DD-44EF-BC2C-9AAC51DCEE55}" type="presParOf" srcId="{717F596E-80F2-4515-A3FD-DBAB28B704B6}" destId="{7553A797-79FC-4219-B219-E4EB238FA573}" srcOrd="0" destOrd="0" presId="urn:microsoft.com/office/officeart/2005/8/layout/hierarchy3"/>
    <dgm:cxn modelId="{63423266-0F44-471C-A264-4EB5D2F03B69}" type="presParOf" srcId="{7553A797-79FC-4219-B219-E4EB238FA573}" destId="{12DFB515-2646-44DD-A731-D5B86448A126}" srcOrd="0" destOrd="0" presId="urn:microsoft.com/office/officeart/2005/8/layout/hierarchy3"/>
    <dgm:cxn modelId="{463352A4-DC01-4577-BA3A-07EBF5444A74}" type="presParOf" srcId="{7553A797-79FC-4219-B219-E4EB238FA573}" destId="{9E6E1267-CC66-4181-A8A1-24DFE7FAC163}" srcOrd="1" destOrd="0" presId="urn:microsoft.com/office/officeart/2005/8/layout/hierarchy3"/>
    <dgm:cxn modelId="{18D8AA79-E792-463E-8BDD-DD4D93AC94C8}" type="presParOf" srcId="{717F596E-80F2-4515-A3FD-DBAB28B704B6}" destId="{52152E18-03FB-4ACC-B82E-F61AEACB073F}" srcOrd="1" destOrd="0" presId="urn:microsoft.com/office/officeart/2005/8/layout/hierarchy3"/>
    <dgm:cxn modelId="{3108316F-0DA3-4F91-BD96-6CAAD009372B}" type="presParOf" srcId="{52152E18-03FB-4ACC-B82E-F61AEACB073F}" destId="{0DBE6484-EF13-4F31-BEC9-89226F44DCCA}" srcOrd="0" destOrd="0" presId="urn:microsoft.com/office/officeart/2005/8/layout/hierarchy3"/>
    <dgm:cxn modelId="{09963B78-8C57-40E6-B6BF-50788374483D}" type="presParOf" srcId="{52152E18-03FB-4ACC-B82E-F61AEACB073F}" destId="{66B8A40E-FCA7-48C1-907C-EDAE49F74ED0}" srcOrd="1" destOrd="0" presId="urn:microsoft.com/office/officeart/2005/8/layout/hierarchy3"/>
    <dgm:cxn modelId="{9B232728-C76C-4A4F-9DB7-8EB1E85CB805}" type="presParOf" srcId="{52152E18-03FB-4ACC-B82E-F61AEACB073F}" destId="{CEAB026F-8EAD-4753-8A95-27BB7909596F}" srcOrd="2" destOrd="0" presId="urn:microsoft.com/office/officeart/2005/8/layout/hierarchy3"/>
    <dgm:cxn modelId="{DFA605FF-0786-4565-85C3-B8A465372B6D}" type="presParOf" srcId="{52152E18-03FB-4ACC-B82E-F61AEACB073F}" destId="{649B7880-1EA3-4C6F-8C6D-C1B84CE9D08A}" srcOrd="3" destOrd="0" presId="urn:microsoft.com/office/officeart/2005/8/layout/hierarchy3"/>
    <dgm:cxn modelId="{930FFC0B-D5B5-4712-88EA-F2DA99933E26}" type="presParOf" srcId="{52152E18-03FB-4ACC-B82E-F61AEACB073F}" destId="{1D661F12-AD75-422A-9CEE-E7D3601B744B}" srcOrd="4" destOrd="0" presId="urn:microsoft.com/office/officeart/2005/8/layout/hierarchy3"/>
    <dgm:cxn modelId="{55C23F29-3C9A-46D4-9EDE-8AD962496D57}" type="presParOf" srcId="{52152E18-03FB-4ACC-B82E-F61AEACB073F}" destId="{7BD95FAE-4084-4538-B053-96FC0FAFCC65}" srcOrd="5" destOrd="0" presId="urn:microsoft.com/office/officeart/2005/8/layout/hierarchy3"/>
    <dgm:cxn modelId="{4F920E01-3C0E-4A01-9B12-5E0ED0CFA3E9}" type="presParOf" srcId="{52152E18-03FB-4ACC-B82E-F61AEACB073F}" destId="{0A758453-9CAE-418E-B3FE-E472AE05ADBE}" srcOrd="6" destOrd="0" presId="urn:microsoft.com/office/officeart/2005/8/layout/hierarchy3"/>
    <dgm:cxn modelId="{0FB9BEB4-5D3E-4DC8-8908-69797BBE359A}" type="presParOf" srcId="{52152E18-03FB-4ACC-B82E-F61AEACB073F}" destId="{97141A3C-3333-40FD-9480-2C242A32365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D239A-DBF1-4709-B0A6-79966049587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5F0D05-1A53-43F6-8EAD-6B34D92A65B8}">
      <dgm:prSet phldrT="[文本]"/>
      <dgm:spPr/>
      <dgm:t>
        <a:bodyPr/>
        <a:lstStyle/>
        <a:p>
          <a:r>
            <a:rPr lang="en-US" altLang="zh-CN" dirty="0" smtClean="0"/>
            <a:t>house2</a:t>
          </a:r>
          <a:endParaRPr lang="zh-CN" altLang="en-US" dirty="0"/>
        </a:p>
      </dgm:t>
    </dgm:pt>
    <dgm:pt modelId="{49005314-2399-4363-9ACB-6EC4F724328A}" type="par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463E801-23E1-49E6-B915-E951F9C06CAA}" type="sib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75CC7C7-343E-4FC2-8514-063D52E253C1}">
      <dgm:prSet phldrT="[文本]"/>
      <dgm:spPr/>
      <dgm:t>
        <a:bodyPr/>
        <a:lstStyle/>
        <a:p>
          <a:r>
            <a:rPr lang="en-US" altLang="zh-CN" dirty="0" smtClean="0"/>
            <a:t>community</a:t>
          </a:r>
          <a:endParaRPr lang="zh-CN" altLang="en-US" dirty="0"/>
        </a:p>
      </dgm:t>
    </dgm:pt>
    <dgm:pt modelId="{295E8182-78B7-4BF2-917B-58220222CEF1}" type="par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4838AD1E-AC64-4CC3-B13E-C3CFCDAFEA0E}" type="sib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A3A17E0A-13AC-47CA-8284-03E1908D66C6}">
      <dgm:prSet phldrT="[文本]"/>
      <dgm:spPr/>
      <dgm:t>
        <a:bodyPr/>
        <a:lstStyle/>
        <a:p>
          <a:r>
            <a:rPr lang="en-US" altLang="zh-CN" dirty="0" err="1" smtClean="0"/>
            <a:t>customerName</a:t>
          </a:r>
          <a:endParaRPr lang="zh-CN" altLang="en-US" dirty="0"/>
        </a:p>
      </dgm:t>
    </dgm:pt>
    <dgm:pt modelId="{89A22B5C-8BEF-4C27-9176-0BFB8D117C71}" type="par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F219A165-B381-4ADC-811C-E30B93E23FAF}" type="sib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66EAD42A-256E-4E62-ADA2-996E4CC73271}">
      <dgm:prSet phldrT="[文本]"/>
      <dgm:spPr/>
      <dgm:t>
        <a:bodyPr/>
        <a:lstStyle/>
        <a:p>
          <a:r>
            <a:rPr lang="en-US" altLang="zh-CN" dirty="0" err="1" smtClean="0"/>
            <a:t>PKDecoration</a:t>
          </a:r>
          <a:endParaRPr lang="zh-CN" altLang="en-US" dirty="0"/>
        </a:p>
      </dgm:t>
    </dgm:pt>
    <dgm:pt modelId="{96C14789-7225-4917-99D7-EB93DA0A88EC}" type="par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EB7DA16C-6365-4865-A487-CF680A24ABAD}" type="sib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92CA880B-7267-4B93-BEC8-17535EFF41CD}">
      <dgm:prSet phldrT="[文本]"/>
      <dgm:spPr/>
      <dgm:t>
        <a:bodyPr/>
        <a:lstStyle/>
        <a:p>
          <a:r>
            <a:rPr lang="en-US" altLang="zh-CN" smtClean="0"/>
            <a:t>…</a:t>
          </a:r>
          <a:endParaRPr lang="zh-CN" altLang="en-US" dirty="0"/>
        </a:p>
      </dgm:t>
    </dgm:pt>
    <dgm:pt modelId="{43B4BA7E-D1E0-4C98-8221-97FB0D15A798}" type="par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A8816141-D437-4927-A54E-FB5026CA7FB0}" type="sib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EB2952FC-D099-47FD-AE8D-1D838F5B4E5F}" type="pres">
      <dgm:prSet presAssocID="{134D239A-DBF1-4709-B0A6-7996604958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7F596E-80F2-4515-A3FD-DBAB28B704B6}" type="pres">
      <dgm:prSet presAssocID="{765F0D05-1A53-43F6-8EAD-6B34D92A65B8}" presName="root" presStyleCnt="0"/>
      <dgm:spPr/>
    </dgm:pt>
    <dgm:pt modelId="{7553A797-79FC-4219-B219-E4EB238FA573}" type="pres">
      <dgm:prSet presAssocID="{765F0D05-1A53-43F6-8EAD-6B34D92A65B8}" presName="rootComposite" presStyleCnt="0"/>
      <dgm:spPr/>
    </dgm:pt>
    <dgm:pt modelId="{12DFB515-2646-44DD-A731-D5B86448A126}" type="pres">
      <dgm:prSet presAssocID="{765F0D05-1A53-43F6-8EAD-6B34D92A65B8}" presName="rootText" presStyleLbl="node1" presStyleIdx="0" presStyleCnt="1" custScaleX="53861" custScaleY="46975"/>
      <dgm:spPr/>
      <dgm:t>
        <a:bodyPr/>
        <a:lstStyle/>
        <a:p>
          <a:endParaRPr lang="zh-CN" altLang="en-US"/>
        </a:p>
      </dgm:t>
    </dgm:pt>
    <dgm:pt modelId="{9E6E1267-CC66-4181-A8A1-24DFE7FAC163}" type="pres">
      <dgm:prSet presAssocID="{765F0D05-1A53-43F6-8EAD-6B34D92A65B8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52152E18-03FB-4ACC-B82E-F61AEACB073F}" type="pres">
      <dgm:prSet presAssocID="{765F0D05-1A53-43F6-8EAD-6B34D92A65B8}" presName="childShape" presStyleCnt="0"/>
      <dgm:spPr/>
    </dgm:pt>
    <dgm:pt modelId="{0DBE6484-EF13-4F31-BEC9-89226F44DCCA}" type="pres">
      <dgm:prSet presAssocID="{295E8182-78B7-4BF2-917B-58220222CEF1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66B8A40E-FCA7-48C1-907C-EDAE49F74ED0}" type="pres">
      <dgm:prSet presAssocID="{D75CC7C7-343E-4FC2-8514-063D52E253C1}" presName="childText" presStyleLbl="bgAcc1" presStyleIdx="0" presStyleCnt="4" custScaleY="356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B026F-8EAD-4753-8A95-27BB7909596F}" type="pres">
      <dgm:prSet presAssocID="{89A22B5C-8BEF-4C27-9176-0BFB8D117C71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649B7880-1EA3-4C6F-8C6D-C1B84CE9D08A}" type="pres">
      <dgm:prSet presAssocID="{A3A17E0A-13AC-47CA-8284-03E1908D66C6}" presName="childText" presStyleLbl="bgAcc1" presStyleIdx="1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61F12-AD75-422A-9CEE-E7D3601B744B}" type="pres">
      <dgm:prSet presAssocID="{96C14789-7225-4917-99D7-EB93DA0A88EC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7BD95FAE-4084-4538-B053-96FC0FAFCC65}" type="pres">
      <dgm:prSet presAssocID="{66EAD42A-256E-4E62-ADA2-996E4CC73271}" presName="childText" presStyleLbl="bgAcc1" presStyleIdx="2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58453-9CAE-418E-B3FE-E472AE05ADBE}" type="pres">
      <dgm:prSet presAssocID="{43B4BA7E-D1E0-4C98-8221-97FB0D15A798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97141A3C-3333-40FD-9480-2C242A323650}" type="pres">
      <dgm:prSet presAssocID="{92CA880B-7267-4B93-BEC8-17535EFF41CD}" presName="childText" presStyleLbl="bgAcc1" presStyleIdx="3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133A2A-EEDA-434C-900B-593494FD875D}" type="presOf" srcId="{D75CC7C7-343E-4FC2-8514-063D52E253C1}" destId="{66B8A40E-FCA7-48C1-907C-EDAE49F74ED0}" srcOrd="0" destOrd="0" presId="urn:microsoft.com/office/officeart/2005/8/layout/hierarchy3"/>
    <dgm:cxn modelId="{271E64DF-B383-4FAF-B5F1-F475A3CD940A}" srcId="{765F0D05-1A53-43F6-8EAD-6B34D92A65B8}" destId="{D75CC7C7-343E-4FC2-8514-063D52E253C1}" srcOrd="0" destOrd="0" parTransId="{295E8182-78B7-4BF2-917B-58220222CEF1}" sibTransId="{4838AD1E-AC64-4CC3-B13E-C3CFCDAFEA0E}"/>
    <dgm:cxn modelId="{EDFD9519-BAE4-4662-B759-552D54E76FC0}" srcId="{765F0D05-1A53-43F6-8EAD-6B34D92A65B8}" destId="{66EAD42A-256E-4E62-ADA2-996E4CC73271}" srcOrd="2" destOrd="0" parTransId="{96C14789-7225-4917-99D7-EB93DA0A88EC}" sibTransId="{EB7DA16C-6365-4865-A487-CF680A24ABAD}"/>
    <dgm:cxn modelId="{A31C54D1-A0A3-4451-919A-D7DD22CCCC5C}" type="presOf" srcId="{89A22B5C-8BEF-4C27-9176-0BFB8D117C71}" destId="{CEAB026F-8EAD-4753-8A95-27BB7909596F}" srcOrd="0" destOrd="0" presId="urn:microsoft.com/office/officeart/2005/8/layout/hierarchy3"/>
    <dgm:cxn modelId="{F5079304-060B-439A-9F14-877B955391EB}" type="presOf" srcId="{A3A17E0A-13AC-47CA-8284-03E1908D66C6}" destId="{649B7880-1EA3-4C6F-8C6D-C1B84CE9D08A}" srcOrd="0" destOrd="0" presId="urn:microsoft.com/office/officeart/2005/8/layout/hierarchy3"/>
    <dgm:cxn modelId="{EC540298-28E7-4193-A19E-C1CE78894435}" srcId="{134D239A-DBF1-4709-B0A6-799660495870}" destId="{765F0D05-1A53-43F6-8EAD-6B34D92A65B8}" srcOrd="0" destOrd="0" parTransId="{49005314-2399-4363-9ACB-6EC4F724328A}" sibTransId="{D463E801-23E1-49E6-B915-E951F9C06CAA}"/>
    <dgm:cxn modelId="{B23082AE-6F87-40DD-BBE1-7DED86B494FF}" type="presOf" srcId="{765F0D05-1A53-43F6-8EAD-6B34D92A65B8}" destId="{12DFB515-2646-44DD-A731-D5B86448A126}" srcOrd="0" destOrd="0" presId="urn:microsoft.com/office/officeart/2005/8/layout/hierarchy3"/>
    <dgm:cxn modelId="{752EF7E5-C61D-4C04-8B9F-5491A385EBE2}" srcId="{765F0D05-1A53-43F6-8EAD-6B34D92A65B8}" destId="{92CA880B-7267-4B93-BEC8-17535EFF41CD}" srcOrd="3" destOrd="0" parTransId="{43B4BA7E-D1E0-4C98-8221-97FB0D15A798}" sibTransId="{A8816141-D437-4927-A54E-FB5026CA7FB0}"/>
    <dgm:cxn modelId="{25DAE4CA-274B-4337-87B9-F2BFDCAFC7BB}" type="presOf" srcId="{92CA880B-7267-4B93-BEC8-17535EFF41CD}" destId="{97141A3C-3333-40FD-9480-2C242A323650}" srcOrd="0" destOrd="0" presId="urn:microsoft.com/office/officeart/2005/8/layout/hierarchy3"/>
    <dgm:cxn modelId="{539E588F-8338-4B5F-8848-6302E727A91A}" type="presOf" srcId="{765F0D05-1A53-43F6-8EAD-6B34D92A65B8}" destId="{9E6E1267-CC66-4181-A8A1-24DFE7FAC163}" srcOrd="1" destOrd="0" presId="urn:microsoft.com/office/officeart/2005/8/layout/hierarchy3"/>
    <dgm:cxn modelId="{93F80FEC-0C50-4E04-B3D0-E77C6EC87831}" type="presOf" srcId="{295E8182-78B7-4BF2-917B-58220222CEF1}" destId="{0DBE6484-EF13-4F31-BEC9-89226F44DCCA}" srcOrd="0" destOrd="0" presId="urn:microsoft.com/office/officeart/2005/8/layout/hierarchy3"/>
    <dgm:cxn modelId="{9E977513-AA47-4167-869F-301B727B6FF6}" type="presOf" srcId="{66EAD42A-256E-4E62-ADA2-996E4CC73271}" destId="{7BD95FAE-4084-4538-B053-96FC0FAFCC65}" srcOrd="0" destOrd="0" presId="urn:microsoft.com/office/officeart/2005/8/layout/hierarchy3"/>
    <dgm:cxn modelId="{7F7A9120-7BB4-47FC-8721-F8531C29EBFB}" type="presOf" srcId="{134D239A-DBF1-4709-B0A6-799660495870}" destId="{EB2952FC-D099-47FD-AE8D-1D838F5B4E5F}" srcOrd="0" destOrd="0" presId="urn:microsoft.com/office/officeart/2005/8/layout/hierarchy3"/>
    <dgm:cxn modelId="{5057BA63-30AA-410C-9AA6-F4CB61AC9323}" type="presOf" srcId="{96C14789-7225-4917-99D7-EB93DA0A88EC}" destId="{1D661F12-AD75-422A-9CEE-E7D3601B744B}" srcOrd="0" destOrd="0" presId="urn:microsoft.com/office/officeart/2005/8/layout/hierarchy3"/>
    <dgm:cxn modelId="{A49119DA-D98B-4563-97A8-96113F3C07B9}" type="presOf" srcId="{43B4BA7E-D1E0-4C98-8221-97FB0D15A798}" destId="{0A758453-9CAE-418E-B3FE-E472AE05ADBE}" srcOrd="0" destOrd="0" presId="urn:microsoft.com/office/officeart/2005/8/layout/hierarchy3"/>
    <dgm:cxn modelId="{11FBB485-EEE2-4679-A9A5-2523B3FFB19F}" srcId="{765F0D05-1A53-43F6-8EAD-6B34D92A65B8}" destId="{A3A17E0A-13AC-47CA-8284-03E1908D66C6}" srcOrd="1" destOrd="0" parTransId="{89A22B5C-8BEF-4C27-9176-0BFB8D117C71}" sibTransId="{F219A165-B381-4ADC-811C-E30B93E23FAF}"/>
    <dgm:cxn modelId="{E81AF1E1-392F-4B5D-9359-C40C621CDECA}" type="presParOf" srcId="{EB2952FC-D099-47FD-AE8D-1D838F5B4E5F}" destId="{717F596E-80F2-4515-A3FD-DBAB28B704B6}" srcOrd="0" destOrd="0" presId="urn:microsoft.com/office/officeart/2005/8/layout/hierarchy3"/>
    <dgm:cxn modelId="{E60EBC7D-A3DD-44EF-BC2C-9AAC51DCEE55}" type="presParOf" srcId="{717F596E-80F2-4515-A3FD-DBAB28B704B6}" destId="{7553A797-79FC-4219-B219-E4EB238FA573}" srcOrd="0" destOrd="0" presId="urn:microsoft.com/office/officeart/2005/8/layout/hierarchy3"/>
    <dgm:cxn modelId="{63423266-0F44-471C-A264-4EB5D2F03B69}" type="presParOf" srcId="{7553A797-79FC-4219-B219-E4EB238FA573}" destId="{12DFB515-2646-44DD-A731-D5B86448A126}" srcOrd="0" destOrd="0" presId="urn:microsoft.com/office/officeart/2005/8/layout/hierarchy3"/>
    <dgm:cxn modelId="{463352A4-DC01-4577-BA3A-07EBF5444A74}" type="presParOf" srcId="{7553A797-79FC-4219-B219-E4EB238FA573}" destId="{9E6E1267-CC66-4181-A8A1-24DFE7FAC163}" srcOrd="1" destOrd="0" presId="urn:microsoft.com/office/officeart/2005/8/layout/hierarchy3"/>
    <dgm:cxn modelId="{18D8AA79-E792-463E-8BDD-DD4D93AC94C8}" type="presParOf" srcId="{717F596E-80F2-4515-A3FD-DBAB28B704B6}" destId="{52152E18-03FB-4ACC-B82E-F61AEACB073F}" srcOrd="1" destOrd="0" presId="urn:microsoft.com/office/officeart/2005/8/layout/hierarchy3"/>
    <dgm:cxn modelId="{3108316F-0DA3-4F91-BD96-6CAAD009372B}" type="presParOf" srcId="{52152E18-03FB-4ACC-B82E-F61AEACB073F}" destId="{0DBE6484-EF13-4F31-BEC9-89226F44DCCA}" srcOrd="0" destOrd="0" presId="urn:microsoft.com/office/officeart/2005/8/layout/hierarchy3"/>
    <dgm:cxn modelId="{09963B78-8C57-40E6-B6BF-50788374483D}" type="presParOf" srcId="{52152E18-03FB-4ACC-B82E-F61AEACB073F}" destId="{66B8A40E-FCA7-48C1-907C-EDAE49F74ED0}" srcOrd="1" destOrd="0" presId="urn:microsoft.com/office/officeart/2005/8/layout/hierarchy3"/>
    <dgm:cxn modelId="{9B232728-C76C-4A4F-9DB7-8EB1E85CB805}" type="presParOf" srcId="{52152E18-03FB-4ACC-B82E-F61AEACB073F}" destId="{CEAB026F-8EAD-4753-8A95-27BB7909596F}" srcOrd="2" destOrd="0" presId="urn:microsoft.com/office/officeart/2005/8/layout/hierarchy3"/>
    <dgm:cxn modelId="{DFA605FF-0786-4565-85C3-B8A465372B6D}" type="presParOf" srcId="{52152E18-03FB-4ACC-B82E-F61AEACB073F}" destId="{649B7880-1EA3-4C6F-8C6D-C1B84CE9D08A}" srcOrd="3" destOrd="0" presId="urn:microsoft.com/office/officeart/2005/8/layout/hierarchy3"/>
    <dgm:cxn modelId="{930FFC0B-D5B5-4712-88EA-F2DA99933E26}" type="presParOf" srcId="{52152E18-03FB-4ACC-B82E-F61AEACB073F}" destId="{1D661F12-AD75-422A-9CEE-E7D3601B744B}" srcOrd="4" destOrd="0" presId="urn:microsoft.com/office/officeart/2005/8/layout/hierarchy3"/>
    <dgm:cxn modelId="{55C23F29-3C9A-46D4-9EDE-8AD962496D57}" type="presParOf" srcId="{52152E18-03FB-4ACC-B82E-F61AEACB073F}" destId="{7BD95FAE-4084-4538-B053-96FC0FAFCC65}" srcOrd="5" destOrd="0" presId="urn:microsoft.com/office/officeart/2005/8/layout/hierarchy3"/>
    <dgm:cxn modelId="{4F920E01-3C0E-4A01-9B12-5E0ED0CFA3E9}" type="presParOf" srcId="{52152E18-03FB-4ACC-B82E-F61AEACB073F}" destId="{0A758453-9CAE-418E-B3FE-E472AE05ADBE}" srcOrd="6" destOrd="0" presId="urn:microsoft.com/office/officeart/2005/8/layout/hierarchy3"/>
    <dgm:cxn modelId="{0FB9BEB4-5D3E-4DC8-8908-69797BBE359A}" type="presParOf" srcId="{52152E18-03FB-4ACC-B82E-F61AEACB073F}" destId="{97141A3C-3333-40FD-9480-2C242A32365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D239A-DBF1-4709-B0A6-79966049587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5F0D05-1A53-43F6-8EAD-6B34D92A65B8}">
      <dgm:prSet phldrT="[文本]"/>
      <dgm:spPr/>
      <dgm:t>
        <a:bodyPr/>
        <a:lstStyle/>
        <a:p>
          <a:r>
            <a:rPr lang="en-US" altLang="zh-CN" dirty="0" smtClean="0"/>
            <a:t>house1</a:t>
          </a:r>
          <a:endParaRPr lang="zh-CN" altLang="en-US" dirty="0"/>
        </a:p>
      </dgm:t>
    </dgm:pt>
    <dgm:pt modelId="{49005314-2399-4363-9ACB-6EC4F724328A}" type="par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463E801-23E1-49E6-B915-E951F9C06CAA}" type="sib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75CC7C7-343E-4FC2-8514-063D52E253C1}">
      <dgm:prSet phldrT="[文本]"/>
      <dgm:spPr/>
      <dgm:t>
        <a:bodyPr/>
        <a:lstStyle/>
        <a:p>
          <a:r>
            <a:rPr lang="en-US" altLang="zh-CN" dirty="0" smtClean="0"/>
            <a:t>community</a:t>
          </a:r>
          <a:endParaRPr lang="zh-CN" altLang="en-US" dirty="0"/>
        </a:p>
      </dgm:t>
    </dgm:pt>
    <dgm:pt modelId="{295E8182-78B7-4BF2-917B-58220222CEF1}" type="par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4838AD1E-AC64-4CC3-B13E-C3CFCDAFEA0E}" type="sib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A3A17E0A-13AC-47CA-8284-03E1908D66C6}">
      <dgm:prSet phldrT="[文本]"/>
      <dgm:spPr/>
      <dgm:t>
        <a:bodyPr/>
        <a:lstStyle/>
        <a:p>
          <a:r>
            <a:rPr lang="en-US" altLang="zh-CN" dirty="0" err="1" smtClean="0"/>
            <a:t>customerName</a:t>
          </a:r>
          <a:endParaRPr lang="zh-CN" altLang="en-US" dirty="0"/>
        </a:p>
      </dgm:t>
    </dgm:pt>
    <dgm:pt modelId="{89A22B5C-8BEF-4C27-9176-0BFB8D117C71}" type="par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F219A165-B381-4ADC-811C-E30B93E23FAF}" type="sib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66EAD42A-256E-4E62-ADA2-996E4CC73271}">
      <dgm:prSet phldrT="[文本]"/>
      <dgm:spPr/>
      <dgm:t>
        <a:bodyPr/>
        <a:lstStyle/>
        <a:p>
          <a:r>
            <a:rPr lang="en-US" altLang="zh-CN" dirty="0" err="1" smtClean="0"/>
            <a:t>PKDecoration</a:t>
          </a:r>
          <a:endParaRPr lang="zh-CN" altLang="en-US" dirty="0"/>
        </a:p>
      </dgm:t>
    </dgm:pt>
    <dgm:pt modelId="{96C14789-7225-4917-99D7-EB93DA0A88EC}" type="par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EB7DA16C-6365-4865-A487-CF680A24ABAD}" type="sib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92CA880B-7267-4B93-BEC8-17535EFF41C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43B4BA7E-D1E0-4C98-8221-97FB0D15A798}" type="par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A8816141-D437-4927-A54E-FB5026CA7FB0}" type="sib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EB2952FC-D099-47FD-AE8D-1D838F5B4E5F}" type="pres">
      <dgm:prSet presAssocID="{134D239A-DBF1-4709-B0A6-7996604958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7F596E-80F2-4515-A3FD-DBAB28B704B6}" type="pres">
      <dgm:prSet presAssocID="{765F0D05-1A53-43F6-8EAD-6B34D92A65B8}" presName="root" presStyleCnt="0"/>
      <dgm:spPr/>
    </dgm:pt>
    <dgm:pt modelId="{7553A797-79FC-4219-B219-E4EB238FA573}" type="pres">
      <dgm:prSet presAssocID="{765F0D05-1A53-43F6-8EAD-6B34D92A65B8}" presName="rootComposite" presStyleCnt="0"/>
      <dgm:spPr/>
    </dgm:pt>
    <dgm:pt modelId="{12DFB515-2646-44DD-A731-D5B86448A126}" type="pres">
      <dgm:prSet presAssocID="{765F0D05-1A53-43F6-8EAD-6B34D92A65B8}" presName="rootText" presStyleLbl="node1" presStyleIdx="0" presStyleCnt="1" custScaleX="53861" custScaleY="46975"/>
      <dgm:spPr/>
      <dgm:t>
        <a:bodyPr/>
        <a:lstStyle/>
        <a:p>
          <a:endParaRPr lang="zh-CN" altLang="en-US"/>
        </a:p>
      </dgm:t>
    </dgm:pt>
    <dgm:pt modelId="{9E6E1267-CC66-4181-A8A1-24DFE7FAC163}" type="pres">
      <dgm:prSet presAssocID="{765F0D05-1A53-43F6-8EAD-6B34D92A65B8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52152E18-03FB-4ACC-B82E-F61AEACB073F}" type="pres">
      <dgm:prSet presAssocID="{765F0D05-1A53-43F6-8EAD-6B34D92A65B8}" presName="childShape" presStyleCnt="0"/>
      <dgm:spPr/>
    </dgm:pt>
    <dgm:pt modelId="{0DBE6484-EF13-4F31-BEC9-89226F44DCCA}" type="pres">
      <dgm:prSet presAssocID="{295E8182-78B7-4BF2-917B-58220222CEF1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66B8A40E-FCA7-48C1-907C-EDAE49F74ED0}" type="pres">
      <dgm:prSet presAssocID="{D75CC7C7-343E-4FC2-8514-063D52E253C1}" presName="childText" presStyleLbl="bgAcc1" presStyleIdx="0" presStyleCnt="4" custScaleY="356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B026F-8EAD-4753-8A95-27BB7909596F}" type="pres">
      <dgm:prSet presAssocID="{89A22B5C-8BEF-4C27-9176-0BFB8D117C71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649B7880-1EA3-4C6F-8C6D-C1B84CE9D08A}" type="pres">
      <dgm:prSet presAssocID="{A3A17E0A-13AC-47CA-8284-03E1908D66C6}" presName="childText" presStyleLbl="bgAcc1" presStyleIdx="1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61F12-AD75-422A-9CEE-E7D3601B744B}" type="pres">
      <dgm:prSet presAssocID="{96C14789-7225-4917-99D7-EB93DA0A88EC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7BD95FAE-4084-4538-B053-96FC0FAFCC65}" type="pres">
      <dgm:prSet presAssocID="{66EAD42A-256E-4E62-ADA2-996E4CC73271}" presName="childText" presStyleLbl="bgAcc1" presStyleIdx="2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58453-9CAE-418E-B3FE-E472AE05ADBE}" type="pres">
      <dgm:prSet presAssocID="{43B4BA7E-D1E0-4C98-8221-97FB0D15A798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97141A3C-3333-40FD-9480-2C242A323650}" type="pres">
      <dgm:prSet presAssocID="{92CA880B-7267-4B93-BEC8-17535EFF41CD}" presName="childText" presStyleLbl="bgAcc1" presStyleIdx="3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133A2A-EEDA-434C-900B-593494FD875D}" type="presOf" srcId="{D75CC7C7-343E-4FC2-8514-063D52E253C1}" destId="{66B8A40E-FCA7-48C1-907C-EDAE49F74ED0}" srcOrd="0" destOrd="0" presId="urn:microsoft.com/office/officeart/2005/8/layout/hierarchy3"/>
    <dgm:cxn modelId="{271E64DF-B383-4FAF-B5F1-F475A3CD940A}" srcId="{765F0D05-1A53-43F6-8EAD-6B34D92A65B8}" destId="{D75CC7C7-343E-4FC2-8514-063D52E253C1}" srcOrd="0" destOrd="0" parTransId="{295E8182-78B7-4BF2-917B-58220222CEF1}" sibTransId="{4838AD1E-AC64-4CC3-B13E-C3CFCDAFEA0E}"/>
    <dgm:cxn modelId="{EDFD9519-BAE4-4662-B759-552D54E76FC0}" srcId="{765F0D05-1A53-43F6-8EAD-6B34D92A65B8}" destId="{66EAD42A-256E-4E62-ADA2-996E4CC73271}" srcOrd="2" destOrd="0" parTransId="{96C14789-7225-4917-99D7-EB93DA0A88EC}" sibTransId="{EB7DA16C-6365-4865-A487-CF680A24ABAD}"/>
    <dgm:cxn modelId="{A31C54D1-A0A3-4451-919A-D7DD22CCCC5C}" type="presOf" srcId="{89A22B5C-8BEF-4C27-9176-0BFB8D117C71}" destId="{CEAB026F-8EAD-4753-8A95-27BB7909596F}" srcOrd="0" destOrd="0" presId="urn:microsoft.com/office/officeart/2005/8/layout/hierarchy3"/>
    <dgm:cxn modelId="{F5079304-060B-439A-9F14-877B955391EB}" type="presOf" srcId="{A3A17E0A-13AC-47CA-8284-03E1908D66C6}" destId="{649B7880-1EA3-4C6F-8C6D-C1B84CE9D08A}" srcOrd="0" destOrd="0" presId="urn:microsoft.com/office/officeart/2005/8/layout/hierarchy3"/>
    <dgm:cxn modelId="{EC540298-28E7-4193-A19E-C1CE78894435}" srcId="{134D239A-DBF1-4709-B0A6-799660495870}" destId="{765F0D05-1A53-43F6-8EAD-6B34D92A65B8}" srcOrd="0" destOrd="0" parTransId="{49005314-2399-4363-9ACB-6EC4F724328A}" sibTransId="{D463E801-23E1-49E6-B915-E951F9C06CAA}"/>
    <dgm:cxn modelId="{B23082AE-6F87-40DD-BBE1-7DED86B494FF}" type="presOf" srcId="{765F0D05-1A53-43F6-8EAD-6B34D92A65B8}" destId="{12DFB515-2646-44DD-A731-D5B86448A126}" srcOrd="0" destOrd="0" presId="urn:microsoft.com/office/officeart/2005/8/layout/hierarchy3"/>
    <dgm:cxn modelId="{752EF7E5-C61D-4C04-8B9F-5491A385EBE2}" srcId="{765F0D05-1A53-43F6-8EAD-6B34D92A65B8}" destId="{92CA880B-7267-4B93-BEC8-17535EFF41CD}" srcOrd="3" destOrd="0" parTransId="{43B4BA7E-D1E0-4C98-8221-97FB0D15A798}" sibTransId="{A8816141-D437-4927-A54E-FB5026CA7FB0}"/>
    <dgm:cxn modelId="{25DAE4CA-274B-4337-87B9-F2BFDCAFC7BB}" type="presOf" srcId="{92CA880B-7267-4B93-BEC8-17535EFF41CD}" destId="{97141A3C-3333-40FD-9480-2C242A323650}" srcOrd="0" destOrd="0" presId="urn:microsoft.com/office/officeart/2005/8/layout/hierarchy3"/>
    <dgm:cxn modelId="{539E588F-8338-4B5F-8848-6302E727A91A}" type="presOf" srcId="{765F0D05-1A53-43F6-8EAD-6B34D92A65B8}" destId="{9E6E1267-CC66-4181-A8A1-24DFE7FAC163}" srcOrd="1" destOrd="0" presId="urn:microsoft.com/office/officeart/2005/8/layout/hierarchy3"/>
    <dgm:cxn modelId="{93F80FEC-0C50-4E04-B3D0-E77C6EC87831}" type="presOf" srcId="{295E8182-78B7-4BF2-917B-58220222CEF1}" destId="{0DBE6484-EF13-4F31-BEC9-89226F44DCCA}" srcOrd="0" destOrd="0" presId="urn:microsoft.com/office/officeart/2005/8/layout/hierarchy3"/>
    <dgm:cxn modelId="{9E977513-AA47-4167-869F-301B727B6FF6}" type="presOf" srcId="{66EAD42A-256E-4E62-ADA2-996E4CC73271}" destId="{7BD95FAE-4084-4538-B053-96FC0FAFCC65}" srcOrd="0" destOrd="0" presId="urn:microsoft.com/office/officeart/2005/8/layout/hierarchy3"/>
    <dgm:cxn modelId="{7F7A9120-7BB4-47FC-8721-F8531C29EBFB}" type="presOf" srcId="{134D239A-DBF1-4709-B0A6-799660495870}" destId="{EB2952FC-D099-47FD-AE8D-1D838F5B4E5F}" srcOrd="0" destOrd="0" presId="urn:microsoft.com/office/officeart/2005/8/layout/hierarchy3"/>
    <dgm:cxn modelId="{5057BA63-30AA-410C-9AA6-F4CB61AC9323}" type="presOf" srcId="{96C14789-7225-4917-99D7-EB93DA0A88EC}" destId="{1D661F12-AD75-422A-9CEE-E7D3601B744B}" srcOrd="0" destOrd="0" presId="urn:microsoft.com/office/officeart/2005/8/layout/hierarchy3"/>
    <dgm:cxn modelId="{A49119DA-D98B-4563-97A8-96113F3C07B9}" type="presOf" srcId="{43B4BA7E-D1E0-4C98-8221-97FB0D15A798}" destId="{0A758453-9CAE-418E-B3FE-E472AE05ADBE}" srcOrd="0" destOrd="0" presId="urn:microsoft.com/office/officeart/2005/8/layout/hierarchy3"/>
    <dgm:cxn modelId="{11FBB485-EEE2-4679-A9A5-2523B3FFB19F}" srcId="{765F0D05-1A53-43F6-8EAD-6B34D92A65B8}" destId="{A3A17E0A-13AC-47CA-8284-03E1908D66C6}" srcOrd="1" destOrd="0" parTransId="{89A22B5C-8BEF-4C27-9176-0BFB8D117C71}" sibTransId="{F219A165-B381-4ADC-811C-E30B93E23FAF}"/>
    <dgm:cxn modelId="{E81AF1E1-392F-4B5D-9359-C40C621CDECA}" type="presParOf" srcId="{EB2952FC-D099-47FD-AE8D-1D838F5B4E5F}" destId="{717F596E-80F2-4515-A3FD-DBAB28B704B6}" srcOrd="0" destOrd="0" presId="urn:microsoft.com/office/officeart/2005/8/layout/hierarchy3"/>
    <dgm:cxn modelId="{E60EBC7D-A3DD-44EF-BC2C-9AAC51DCEE55}" type="presParOf" srcId="{717F596E-80F2-4515-A3FD-DBAB28B704B6}" destId="{7553A797-79FC-4219-B219-E4EB238FA573}" srcOrd="0" destOrd="0" presId="urn:microsoft.com/office/officeart/2005/8/layout/hierarchy3"/>
    <dgm:cxn modelId="{63423266-0F44-471C-A264-4EB5D2F03B69}" type="presParOf" srcId="{7553A797-79FC-4219-B219-E4EB238FA573}" destId="{12DFB515-2646-44DD-A731-D5B86448A126}" srcOrd="0" destOrd="0" presId="urn:microsoft.com/office/officeart/2005/8/layout/hierarchy3"/>
    <dgm:cxn modelId="{463352A4-DC01-4577-BA3A-07EBF5444A74}" type="presParOf" srcId="{7553A797-79FC-4219-B219-E4EB238FA573}" destId="{9E6E1267-CC66-4181-A8A1-24DFE7FAC163}" srcOrd="1" destOrd="0" presId="urn:microsoft.com/office/officeart/2005/8/layout/hierarchy3"/>
    <dgm:cxn modelId="{18D8AA79-E792-463E-8BDD-DD4D93AC94C8}" type="presParOf" srcId="{717F596E-80F2-4515-A3FD-DBAB28B704B6}" destId="{52152E18-03FB-4ACC-B82E-F61AEACB073F}" srcOrd="1" destOrd="0" presId="urn:microsoft.com/office/officeart/2005/8/layout/hierarchy3"/>
    <dgm:cxn modelId="{3108316F-0DA3-4F91-BD96-6CAAD009372B}" type="presParOf" srcId="{52152E18-03FB-4ACC-B82E-F61AEACB073F}" destId="{0DBE6484-EF13-4F31-BEC9-89226F44DCCA}" srcOrd="0" destOrd="0" presId="urn:microsoft.com/office/officeart/2005/8/layout/hierarchy3"/>
    <dgm:cxn modelId="{09963B78-8C57-40E6-B6BF-50788374483D}" type="presParOf" srcId="{52152E18-03FB-4ACC-B82E-F61AEACB073F}" destId="{66B8A40E-FCA7-48C1-907C-EDAE49F74ED0}" srcOrd="1" destOrd="0" presId="urn:microsoft.com/office/officeart/2005/8/layout/hierarchy3"/>
    <dgm:cxn modelId="{9B232728-C76C-4A4F-9DB7-8EB1E85CB805}" type="presParOf" srcId="{52152E18-03FB-4ACC-B82E-F61AEACB073F}" destId="{CEAB026F-8EAD-4753-8A95-27BB7909596F}" srcOrd="2" destOrd="0" presId="urn:microsoft.com/office/officeart/2005/8/layout/hierarchy3"/>
    <dgm:cxn modelId="{DFA605FF-0786-4565-85C3-B8A465372B6D}" type="presParOf" srcId="{52152E18-03FB-4ACC-B82E-F61AEACB073F}" destId="{649B7880-1EA3-4C6F-8C6D-C1B84CE9D08A}" srcOrd="3" destOrd="0" presId="urn:microsoft.com/office/officeart/2005/8/layout/hierarchy3"/>
    <dgm:cxn modelId="{930FFC0B-D5B5-4712-88EA-F2DA99933E26}" type="presParOf" srcId="{52152E18-03FB-4ACC-B82E-F61AEACB073F}" destId="{1D661F12-AD75-422A-9CEE-E7D3601B744B}" srcOrd="4" destOrd="0" presId="urn:microsoft.com/office/officeart/2005/8/layout/hierarchy3"/>
    <dgm:cxn modelId="{55C23F29-3C9A-46D4-9EDE-8AD962496D57}" type="presParOf" srcId="{52152E18-03FB-4ACC-B82E-F61AEACB073F}" destId="{7BD95FAE-4084-4538-B053-96FC0FAFCC65}" srcOrd="5" destOrd="0" presId="urn:microsoft.com/office/officeart/2005/8/layout/hierarchy3"/>
    <dgm:cxn modelId="{4F920E01-3C0E-4A01-9B12-5E0ED0CFA3E9}" type="presParOf" srcId="{52152E18-03FB-4ACC-B82E-F61AEACB073F}" destId="{0A758453-9CAE-418E-B3FE-E472AE05ADBE}" srcOrd="6" destOrd="0" presId="urn:microsoft.com/office/officeart/2005/8/layout/hierarchy3"/>
    <dgm:cxn modelId="{0FB9BEB4-5D3E-4DC8-8908-69797BBE359A}" type="presParOf" srcId="{52152E18-03FB-4ACC-B82E-F61AEACB073F}" destId="{97141A3C-3333-40FD-9480-2C242A32365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D239A-DBF1-4709-B0A6-79966049587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5F0D05-1A53-43F6-8EAD-6B34D92A65B8}">
      <dgm:prSet phldrT="[文本]"/>
      <dgm:spPr/>
      <dgm:t>
        <a:bodyPr/>
        <a:lstStyle/>
        <a:p>
          <a:r>
            <a:rPr lang="en-US" altLang="zh-CN" dirty="0" smtClean="0"/>
            <a:t>house2</a:t>
          </a:r>
          <a:endParaRPr lang="zh-CN" altLang="en-US" dirty="0"/>
        </a:p>
      </dgm:t>
    </dgm:pt>
    <dgm:pt modelId="{49005314-2399-4363-9ACB-6EC4F724328A}" type="par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463E801-23E1-49E6-B915-E951F9C06CAA}" type="sibTrans" cxnId="{EC540298-28E7-4193-A19E-C1CE78894435}">
      <dgm:prSet/>
      <dgm:spPr/>
      <dgm:t>
        <a:bodyPr/>
        <a:lstStyle/>
        <a:p>
          <a:endParaRPr lang="zh-CN" altLang="en-US"/>
        </a:p>
      </dgm:t>
    </dgm:pt>
    <dgm:pt modelId="{D75CC7C7-343E-4FC2-8514-063D52E253C1}">
      <dgm:prSet phldrT="[文本]"/>
      <dgm:spPr/>
      <dgm:t>
        <a:bodyPr/>
        <a:lstStyle/>
        <a:p>
          <a:r>
            <a:rPr lang="en-US" altLang="zh-CN" dirty="0" smtClean="0"/>
            <a:t>community</a:t>
          </a:r>
          <a:endParaRPr lang="zh-CN" altLang="en-US" dirty="0"/>
        </a:p>
      </dgm:t>
    </dgm:pt>
    <dgm:pt modelId="{295E8182-78B7-4BF2-917B-58220222CEF1}" type="par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4838AD1E-AC64-4CC3-B13E-C3CFCDAFEA0E}" type="sibTrans" cxnId="{271E64DF-B383-4FAF-B5F1-F475A3CD940A}">
      <dgm:prSet/>
      <dgm:spPr/>
      <dgm:t>
        <a:bodyPr/>
        <a:lstStyle/>
        <a:p>
          <a:endParaRPr lang="zh-CN" altLang="en-US"/>
        </a:p>
      </dgm:t>
    </dgm:pt>
    <dgm:pt modelId="{A3A17E0A-13AC-47CA-8284-03E1908D66C6}">
      <dgm:prSet phldrT="[文本]"/>
      <dgm:spPr/>
      <dgm:t>
        <a:bodyPr/>
        <a:lstStyle/>
        <a:p>
          <a:r>
            <a:rPr lang="en-US" altLang="zh-CN" dirty="0" err="1" smtClean="0"/>
            <a:t>customerName</a:t>
          </a:r>
          <a:endParaRPr lang="zh-CN" altLang="en-US" dirty="0"/>
        </a:p>
      </dgm:t>
    </dgm:pt>
    <dgm:pt modelId="{89A22B5C-8BEF-4C27-9176-0BFB8D117C71}" type="par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F219A165-B381-4ADC-811C-E30B93E23FAF}" type="sibTrans" cxnId="{11FBB485-EEE2-4679-A9A5-2523B3FFB19F}">
      <dgm:prSet/>
      <dgm:spPr/>
      <dgm:t>
        <a:bodyPr/>
        <a:lstStyle/>
        <a:p>
          <a:endParaRPr lang="zh-CN" altLang="en-US"/>
        </a:p>
      </dgm:t>
    </dgm:pt>
    <dgm:pt modelId="{66EAD42A-256E-4E62-ADA2-996E4CC73271}">
      <dgm:prSet phldrT="[文本]"/>
      <dgm:spPr/>
      <dgm:t>
        <a:bodyPr/>
        <a:lstStyle/>
        <a:p>
          <a:r>
            <a:rPr lang="en-US" altLang="zh-CN" dirty="0" err="1" smtClean="0"/>
            <a:t>PKDecoration</a:t>
          </a:r>
          <a:endParaRPr lang="zh-CN" altLang="en-US" dirty="0"/>
        </a:p>
      </dgm:t>
    </dgm:pt>
    <dgm:pt modelId="{96C14789-7225-4917-99D7-EB93DA0A88EC}" type="par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EB7DA16C-6365-4865-A487-CF680A24ABAD}" type="sibTrans" cxnId="{EDFD9519-BAE4-4662-B759-552D54E76FC0}">
      <dgm:prSet/>
      <dgm:spPr/>
      <dgm:t>
        <a:bodyPr/>
        <a:lstStyle/>
        <a:p>
          <a:endParaRPr lang="zh-CN" altLang="en-US"/>
        </a:p>
      </dgm:t>
    </dgm:pt>
    <dgm:pt modelId="{92CA880B-7267-4B93-BEC8-17535EFF41CD}">
      <dgm:prSet phldrT="[文本]"/>
      <dgm:spPr/>
      <dgm:t>
        <a:bodyPr/>
        <a:lstStyle/>
        <a:p>
          <a:r>
            <a:rPr lang="en-US" altLang="zh-CN" smtClean="0"/>
            <a:t>…</a:t>
          </a:r>
          <a:endParaRPr lang="zh-CN" altLang="en-US" dirty="0"/>
        </a:p>
      </dgm:t>
    </dgm:pt>
    <dgm:pt modelId="{43B4BA7E-D1E0-4C98-8221-97FB0D15A798}" type="par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A8816141-D437-4927-A54E-FB5026CA7FB0}" type="sibTrans" cxnId="{752EF7E5-C61D-4C04-8B9F-5491A385EBE2}">
      <dgm:prSet/>
      <dgm:spPr/>
      <dgm:t>
        <a:bodyPr/>
        <a:lstStyle/>
        <a:p>
          <a:endParaRPr lang="zh-CN" altLang="en-US"/>
        </a:p>
      </dgm:t>
    </dgm:pt>
    <dgm:pt modelId="{EB2952FC-D099-47FD-AE8D-1D838F5B4E5F}" type="pres">
      <dgm:prSet presAssocID="{134D239A-DBF1-4709-B0A6-7996604958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7F596E-80F2-4515-A3FD-DBAB28B704B6}" type="pres">
      <dgm:prSet presAssocID="{765F0D05-1A53-43F6-8EAD-6B34D92A65B8}" presName="root" presStyleCnt="0"/>
      <dgm:spPr/>
    </dgm:pt>
    <dgm:pt modelId="{7553A797-79FC-4219-B219-E4EB238FA573}" type="pres">
      <dgm:prSet presAssocID="{765F0D05-1A53-43F6-8EAD-6B34D92A65B8}" presName="rootComposite" presStyleCnt="0"/>
      <dgm:spPr/>
    </dgm:pt>
    <dgm:pt modelId="{12DFB515-2646-44DD-A731-D5B86448A126}" type="pres">
      <dgm:prSet presAssocID="{765F0D05-1A53-43F6-8EAD-6B34D92A65B8}" presName="rootText" presStyleLbl="node1" presStyleIdx="0" presStyleCnt="1" custScaleX="53861" custScaleY="46975"/>
      <dgm:spPr/>
      <dgm:t>
        <a:bodyPr/>
        <a:lstStyle/>
        <a:p>
          <a:endParaRPr lang="zh-CN" altLang="en-US"/>
        </a:p>
      </dgm:t>
    </dgm:pt>
    <dgm:pt modelId="{9E6E1267-CC66-4181-A8A1-24DFE7FAC163}" type="pres">
      <dgm:prSet presAssocID="{765F0D05-1A53-43F6-8EAD-6B34D92A65B8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52152E18-03FB-4ACC-B82E-F61AEACB073F}" type="pres">
      <dgm:prSet presAssocID="{765F0D05-1A53-43F6-8EAD-6B34D92A65B8}" presName="childShape" presStyleCnt="0"/>
      <dgm:spPr/>
    </dgm:pt>
    <dgm:pt modelId="{0DBE6484-EF13-4F31-BEC9-89226F44DCCA}" type="pres">
      <dgm:prSet presAssocID="{295E8182-78B7-4BF2-917B-58220222CEF1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66B8A40E-FCA7-48C1-907C-EDAE49F74ED0}" type="pres">
      <dgm:prSet presAssocID="{D75CC7C7-343E-4FC2-8514-063D52E253C1}" presName="childText" presStyleLbl="bgAcc1" presStyleIdx="0" presStyleCnt="4" custScaleY="356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B026F-8EAD-4753-8A95-27BB7909596F}" type="pres">
      <dgm:prSet presAssocID="{89A22B5C-8BEF-4C27-9176-0BFB8D117C71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649B7880-1EA3-4C6F-8C6D-C1B84CE9D08A}" type="pres">
      <dgm:prSet presAssocID="{A3A17E0A-13AC-47CA-8284-03E1908D66C6}" presName="childText" presStyleLbl="bgAcc1" presStyleIdx="1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61F12-AD75-422A-9CEE-E7D3601B744B}" type="pres">
      <dgm:prSet presAssocID="{96C14789-7225-4917-99D7-EB93DA0A88EC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7BD95FAE-4084-4538-B053-96FC0FAFCC65}" type="pres">
      <dgm:prSet presAssocID="{66EAD42A-256E-4E62-ADA2-996E4CC73271}" presName="childText" presStyleLbl="bgAcc1" presStyleIdx="2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58453-9CAE-418E-B3FE-E472AE05ADBE}" type="pres">
      <dgm:prSet presAssocID="{43B4BA7E-D1E0-4C98-8221-97FB0D15A798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97141A3C-3333-40FD-9480-2C242A323650}" type="pres">
      <dgm:prSet presAssocID="{92CA880B-7267-4B93-BEC8-17535EFF41CD}" presName="childText" presStyleLbl="bgAcc1" presStyleIdx="3" presStyleCnt="4" custScaleY="47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133A2A-EEDA-434C-900B-593494FD875D}" type="presOf" srcId="{D75CC7C7-343E-4FC2-8514-063D52E253C1}" destId="{66B8A40E-FCA7-48C1-907C-EDAE49F74ED0}" srcOrd="0" destOrd="0" presId="urn:microsoft.com/office/officeart/2005/8/layout/hierarchy3"/>
    <dgm:cxn modelId="{271E64DF-B383-4FAF-B5F1-F475A3CD940A}" srcId="{765F0D05-1A53-43F6-8EAD-6B34D92A65B8}" destId="{D75CC7C7-343E-4FC2-8514-063D52E253C1}" srcOrd="0" destOrd="0" parTransId="{295E8182-78B7-4BF2-917B-58220222CEF1}" sibTransId="{4838AD1E-AC64-4CC3-B13E-C3CFCDAFEA0E}"/>
    <dgm:cxn modelId="{EDFD9519-BAE4-4662-B759-552D54E76FC0}" srcId="{765F0D05-1A53-43F6-8EAD-6B34D92A65B8}" destId="{66EAD42A-256E-4E62-ADA2-996E4CC73271}" srcOrd="2" destOrd="0" parTransId="{96C14789-7225-4917-99D7-EB93DA0A88EC}" sibTransId="{EB7DA16C-6365-4865-A487-CF680A24ABAD}"/>
    <dgm:cxn modelId="{A31C54D1-A0A3-4451-919A-D7DD22CCCC5C}" type="presOf" srcId="{89A22B5C-8BEF-4C27-9176-0BFB8D117C71}" destId="{CEAB026F-8EAD-4753-8A95-27BB7909596F}" srcOrd="0" destOrd="0" presId="urn:microsoft.com/office/officeart/2005/8/layout/hierarchy3"/>
    <dgm:cxn modelId="{F5079304-060B-439A-9F14-877B955391EB}" type="presOf" srcId="{A3A17E0A-13AC-47CA-8284-03E1908D66C6}" destId="{649B7880-1EA3-4C6F-8C6D-C1B84CE9D08A}" srcOrd="0" destOrd="0" presId="urn:microsoft.com/office/officeart/2005/8/layout/hierarchy3"/>
    <dgm:cxn modelId="{EC540298-28E7-4193-A19E-C1CE78894435}" srcId="{134D239A-DBF1-4709-B0A6-799660495870}" destId="{765F0D05-1A53-43F6-8EAD-6B34D92A65B8}" srcOrd="0" destOrd="0" parTransId="{49005314-2399-4363-9ACB-6EC4F724328A}" sibTransId="{D463E801-23E1-49E6-B915-E951F9C06CAA}"/>
    <dgm:cxn modelId="{B23082AE-6F87-40DD-BBE1-7DED86B494FF}" type="presOf" srcId="{765F0D05-1A53-43F6-8EAD-6B34D92A65B8}" destId="{12DFB515-2646-44DD-A731-D5B86448A126}" srcOrd="0" destOrd="0" presId="urn:microsoft.com/office/officeart/2005/8/layout/hierarchy3"/>
    <dgm:cxn modelId="{752EF7E5-C61D-4C04-8B9F-5491A385EBE2}" srcId="{765F0D05-1A53-43F6-8EAD-6B34D92A65B8}" destId="{92CA880B-7267-4B93-BEC8-17535EFF41CD}" srcOrd="3" destOrd="0" parTransId="{43B4BA7E-D1E0-4C98-8221-97FB0D15A798}" sibTransId="{A8816141-D437-4927-A54E-FB5026CA7FB0}"/>
    <dgm:cxn modelId="{25DAE4CA-274B-4337-87B9-F2BFDCAFC7BB}" type="presOf" srcId="{92CA880B-7267-4B93-BEC8-17535EFF41CD}" destId="{97141A3C-3333-40FD-9480-2C242A323650}" srcOrd="0" destOrd="0" presId="urn:microsoft.com/office/officeart/2005/8/layout/hierarchy3"/>
    <dgm:cxn modelId="{539E588F-8338-4B5F-8848-6302E727A91A}" type="presOf" srcId="{765F0D05-1A53-43F6-8EAD-6B34D92A65B8}" destId="{9E6E1267-CC66-4181-A8A1-24DFE7FAC163}" srcOrd="1" destOrd="0" presId="urn:microsoft.com/office/officeart/2005/8/layout/hierarchy3"/>
    <dgm:cxn modelId="{93F80FEC-0C50-4E04-B3D0-E77C6EC87831}" type="presOf" srcId="{295E8182-78B7-4BF2-917B-58220222CEF1}" destId="{0DBE6484-EF13-4F31-BEC9-89226F44DCCA}" srcOrd="0" destOrd="0" presId="urn:microsoft.com/office/officeart/2005/8/layout/hierarchy3"/>
    <dgm:cxn modelId="{9E977513-AA47-4167-869F-301B727B6FF6}" type="presOf" srcId="{66EAD42A-256E-4E62-ADA2-996E4CC73271}" destId="{7BD95FAE-4084-4538-B053-96FC0FAFCC65}" srcOrd="0" destOrd="0" presId="urn:microsoft.com/office/officeart/2005/8/layout/hierarchy3"/>
    <dgm:cxn modelId="{7F7A9120-7BB4-47FC-8721-F8531C29EBFB}" type="presOf" srcId="{134D239A-DBF1-4709-B0A6-799660495870}" destId="{EB2952FC-D099-47FD-AE8D-1D838F5B4E5F}" srcOrd="0" destOrd="0" presId="urn:microsoft.com/office/officeart/2005/8/layout/hierarchy3"/>
    <dgm:cxn modelId="{5057BA63-30AA-410C-9AA6-F4CB61AC9323}" type="presOf" srcId="{96C14789-7225-4917-99D7-EB93DA0A88EC}" destId="{1D661F12-AD75-422A-9CEE-E7D3601B744B}" srcOrd="0" destOrd="0" presId="urn:microsoft.com/office/officeart/2005/8/layout/hierarchy3"/>
    <dgm:cxn modelId="{A49119DA-D98B-4563-97A8-96113F3C07B9}" type="presOf" srcId="{43B4BA7E-D1E0-4C98-8221-97FB0D15A798}" destId="{0A758453-9CAE-418E-B3FE-E472AE05ADBE}" srcOrd="0" destOrd="0" presId="urn:microsoft.com/office/officeart/2005/8/layout/hierarchy3"/>
    <dgm:cxn modelId="{11FBB485-EEE2-4679-A9A5-2523B3FFB19F}" srcId="{765F0D05-1A53-43F6-8EAD-6B34D92A65B8}" destId="{A3A17E0A-13AC-47CA-8284-03E1908D66C6}" srcOrd="1" destOrd="0" parTransId="{89A22B5C-8BEF-4C27-9176-0BFB8D117C71}" sibTransId="{F219A165-B381-4ADC-811C-E30B93E23FAF}"/>
    <dgm:cxn modelId="{E81AF1E1-392F-4B5D-9359-C40C621CDECA}" type="presParOf" srcId="{EB2952FC-D099-47FD-AE8D-1D838F5B4E5F}" destId="{717F596E-80F2-4515-A3FD-DBAB28B704B6}" srcOrd="0" destOrd="0" presId="urn:microsoft.com/office/officeart/2005/8/layout/hierarchy3"/>
    <dgm:cxn modelId="{E60EBC7D-A3DD-44EF-BC2C-9AAC51DCEE55}" type="presParOf" srcId="{717F596E-80F2-4515-A3FD-DBAB28B704B6}" destId="{7553A797-79FC-4219-B219-E4EB238FA573}" srcOrd="0" destOrd="0" presId="urn:microsoft.com/office/officeart/2005/8/layout/hierarchy3"/>
    <dgm:cxn modelId="{63423266-0F44-471C-A264-4EB5D2F03B69}" type="presParOf" srcId="{7553A797-79FC-4219-B219-E4EB238FA573}" destId="{12DFB515-2646-44DD-A731-D5B86448A126}" srcOrd="0" destOrd="0" presId="urn:microsoft.com/office/officeart/2005/8/layout/hierarchy3"/>
    <dgm:cxn modelId="{463352A4-DC01-4577-BA3A-07EBF5444A74}" type="presParOf" srcId="{7553A797-79FC-4219-B219-E4EB238FA573}" destId="{9E6E1267-CC66-4181-A8A1-24DFE7FAC163}" srcOrd="1" destOrd="0" presId="urn:microsoft.com/office/officeart/2005/8/layout/hierarchy3"/>
    <dgm:cxn modelId="{18D8AA79-E792-463E-8BDD-DD4D93AC94C8}" type="presParOf" srcId="{717F596E-80F2-4515-A3FD-DBAB28B704B6}" destId="{52152E18-03FB-4ACC-B82E-F61AEACB073F}" srcOrd="1" destOrd="0" presId="urn:microsoft.com/office/officeart/2005/8/layout/hierarchy3"/>
    <dgm:cxn modelId="{3108316F-0DA3-4F91-BD96-6CAAD009372B}" type="presParOf" srcId="{52152E18-03FB-4ACC-B82E-F61AEACB073F}" destId="{0DBE6484-EF13-4F31-BEC9-89226F44DCCA}" srcOrd="0" destOrd="0" presId="urn:microsoft.com/office/officeart/2005/8/layout/hierarchy3"/>
    <dgm:cxn modelId="{09963B78-8C57-40E6-B6BF-50788374483D}" type="presParOf" srcId="{52152E18-03FB-4ACC-B82E-F61AEACB073F}" destId="{66B8A40E-FCA7-48C1-907C-EDAE49F74ED0}" srcOrd="1" destOrd="0" presId="urn:microsoft.com/office/officeart/2005/8/layout/hierarchy3"/>
    <dgm:cxn modelId="{9B232728-C76C-4A4F-9DB7-8EB1E85CB805}" type="presParOf" srcId="{52152E18-03FB-4ACC-B82E-F61AEACB073F}" destId="{CEAB026F-8EAD-4753-8A95-27BB7909596F}" srcOrd="2" destOrd="0" presId="urn:microsoft.com/office/officeart/2005/8/layout/hierarchy3"/>
    <dgm:cxn modelId="{DFA605FF-0786-4565-85C3-B8A465372B6D}" type="presParOf" srcId="{52152E18-03FB-4ACC-B82E-F61AEACB073F}" destId="{649B7880-1EA3-4C6F-8C6D-C1B84CE9D08A}" srcOrd="3" destOrd="0" presId="urn:microsoft.com/office/officeart/2005/8/layout/hierarchy3"/>
    <dgm:cxn modelId="{930FFC0B-D5B5-4712-88EA-F2DA99933E26}" type="presParOf" srcId="{52152E18-03FB-4ACC-B82E-F61AEACB073F}" destId="{1D661F12-AD75-422A-9CEE-E7D3601B744B}" srcOrd="4" destOrd="0" presId="urn:microsoft.com/office/officeart/2005/8/layout/hierarchy3"/>
    <dgm:cxn modelId="{55C23F29-3C9A-46D4-9EDE-8AD962496D57}" type="presParOf" srcId="{52152E18-03FB-4ACC-B82E-F61AEACB073F}" destId="{7BD95FAE-4084-4538-B053-96FC0FAFCC65}" srcOrd="5" destOrd="0" presId="urn:microsoft.com/office/officeart/2005/8/layout/hierarchy3"/>
    <dgm:cxn modelId="{4F920E01-3C0E-4A01-9B12-5E0ED0CFA3E9}" type="presParOf" srcId="{52152E18-03FB-4ACC-B82E-F61AEACB073F}" destId="{0A758453-9CAE-418E-B3FE-E472AE05ADBE}" srcOrd="6" destOrd="0" presId="urn:microsoft.com/office/officeart/2005/8/layout/hierarchy3"/>
    <dgm:cxn modelId="{0FB9BEB4-5D3E-4DC8-8908-69797BBE359A}" type="presParOf" srcId="{52152E18-03FB-4ACC-B82E-F61AEACB073F}" destId="{97141A3C-3333-40FD-9480-2C242A32365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B515-2646-44DD-A731-D5B86448A126}">
      <dsp:nvSpPr>
        <dsp:cNvPr id="0" name=""/>
        <dsp:cNvSpPr/>
      </dsp:nvSpPr>
      <dsp:spPr>
        <a:xfrm>
          <a:off x="507116" y="1040"/>
          <a:ext cx="766668" cy="334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house1</a:t>
          </a:r>
          <a:endParaRPr lang="zh-CN" altLang="en-US" sz="1700" kern="1200" dirty="0"/>
        </a:p>
      </dsp:txBody>
      <dsp:txXfrm>
        <a:off x="516908" y="10832"/>
        <a:ext cx="747084" cy="314742"/>
      </dsp:txXfrm>
    </dsp:sp>
    <dsp:sp modelId="{0DBE6484-EF13-4F31-BEC9-89226F44DCCA}">
      <dsp:nvSpPr>
        <dsp:cNvPr id="0" name=""/>
        <dsp:cNvSpPr/>
      </dsp:nvSpPr>
      <dsp:spPr>
        <a:xfrm>
          <a:off x="538062" y="335366"/>
          <a:ext cx="91440" cy="304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825"/>
              </a:lnTo>
              <a:lnTo>
                <a:pt x="122386" y="3048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8A40E-FCA7-48C1-907C-EDAE49F74ED0}">
      <dsp:nvSpPr>
        <dsp:cNvPr id="0" name=""/>
        <dsp:cNvSpPr/>
      </dsp:nvSpPr>
      <dsp:spPr>
        <a:xfrm>
          <a:off x="660449" y="513293"/>
          <a:ext cx="1138737" cy="253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community</a:t>
          </a:r>
          <a:endParaRPr lang="zh-CN" altLang="en-US" sz="1300" kern="1200" dirty="0"/>
        </a:p>
      </dsp:txBody>
      <dsp:txXfrm>
        <a:off x="667882" y="520726"/>
        <a:ext cx="1123871" cy="238930"/>
      </dsp:txXfrm>
    </dsp:sp>
    <dsp:sp modelId="{CEAB026F-8EAD-4753-8A95-27BB7909596F}">
      <dsp:nvSpPr>
        <dsp:cNvPr id="0" name=""/>
        <dsp:cNvSpPr/>
      </dsp:nvSpPr>
      <dsp:spPr>
        <a:xfrm>
          <a:off x="538062" y="335366"/>
          <a:ext cx="91440" cy="780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266"/>
              </a:lnTo>
              <a:lnTo>
                <a:pt x="122386" y="7802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B7880-1EA3-4C6F-8C6D-C1B84CE9D08A}">
      <dsp:nvSpPr>
        <dsp:cNvPr id="0" name=""/>
        <dsp:cNvSpPr/>
      </dsp:nvSpPr>
      <dsp:spPr>
        <a:xfrm>
          <a:off x="660449" y="945017"/>
          <a:ext cx="1138737" cy="341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customerName</a:t>
          </a:r>
          <a:endParaRPr lang="zh-CN" altLang="en-US" sz="1300" kern="1200" dirty="0"/>
        </a:p>
      </dsp:txBody>
      <dsp:txXfrm>
        <a:off x="670443" y="955011"/>
        <a:ext cx="1118749" cy="321241"/>
      </dsp:txXfrm>
    </dsp:sp>
    <dsp:sp modelId="{1D661F12-AD75-422A-9CEE-E7D3601B744B}">
      <dsp:nvSpPr>
        <dsp:cNvPr id="0" name=""/>
        <dsp:cNvSpPr/>
      </dsp:nvSpPr>
      <dsp:spPr>
        <a:xfrm>
          <a:off x="538062" y="335366"/>
          <a:ext cx="91440" cy="1299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9423"/>
              </a:lnTo>
              <a:lnTo>
                <a:pt x="122386" y="12994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5FAE-4084-4538-B053-96FC0FAFCC65}">
      <dsp:nvSpPr>
        <dsp:cNvPr id="0" name=""/>
        <dsp:cNvSpPr/>
      </dsp:nvSpPr>
      <dsp:spPr>
        <a:xfrm>
          <a:off x="660449" y="1464174"/>
          <a:ext cx="1138737" cy="341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PKDecoration</a:t>
          </a:r>
          <a:endParaRPr lang="zh-CN" altLang="en-US" sz="1300" kern="1200" dirty="0"/>
        </a:p>
      </dsp:txBody>
      <dsp:txXfrm>
        <a:off x="670443" y="1474168"/>
        <a:ext cx="1118749" cy="321241"/>
      </dsp:txXfrm>
    </dsp:sp>
    <dsp:sp modelId="{0A758453-9CAE-418E-B3FE-E472AE05ADBE}">
      <dsp:nvSpPr>
        <dsp:cNvPr id="0" name=""/>
        <dsp:cNvSpPr/>
      </dsp:nvSpPr>
      <dsp:spPr>
        <a:xfrm>
          <a:off x="538062" y="335366"/>
          <a:ext cx="91440" cy="1818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8580"/>
              </a:lnTo>
              <a:lnTo>
                <a:pt x="122386" y="1818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41A3C-3333-40FD-9480-2C242A323650}">
      <dsp:nvSpPr>
        <dsp:cNvPr id="0" name=""/>
        <dsp:cNvSpPr/>
      </dsp:nvSpPr>
      <dsp:spPr>
        <a:xfrm>
          <a:off x="660449" y="1983332"/>
          <a:ext cx="1138737" cy="341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…</a:t>
          </a:r>
          <a:endParaRPr lang="zh-CN" altLang="en-US" sz="1300" kern="1200" dirty="0"/>
        </a:p>
      </dsp:txBody>
      <dsp:txXfrm>
        <a:off x="670443" y="1993326"/>
        <a:ext cx="1118749" cy="321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B515-2646-44DD-A731-D5B86448A126}">
      <dsp:nvSpPr>
        <dsp:cNvPr id="0" name=""/>
        <dsp:cNvSpPr/>
      </dsp:nvSpPr>
      <dsp:spPr>
        <a:xfrm>
          <a:off x="479638" y="983"/>
          <a:ext cx="725128" cy="316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house2</a:t>
          </a:r>
          <a:endParaRPr lang="zh-CN" altLang="en-US" sz="1600" kern="1200" dirty="0"/>
        </a:p>
      </dsp:txBody>
      <dsp:txXfrm>
        <a:off x="488900" y="10245"/>
        <a:ext cx="706604" cy="297687"/>
      </dsp:txXfrm>
    </dsp:sp>
    <dsp:sp modelId="{0DBE6484-EF13-4F31-BEC9-89226F44DCCA}">
      <dsp:nvSpPr>
        <dsp:cNvPr id="0" name=""/>
        <dsp:cNvSpPr/>
      </dsp:nvSpPr>
      <dsp:spPr>
        <a:xfrm>
          <a:off x="506431" y="317194"/>
          <a:ext cx="91440" cy="288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309"/>
              </a:lnTo>
              <a:lnTo>
                <a:pt x="118232" y="288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8A40E-FCA7-48C1-907C-EDAE49F74ED0}">
      <dsp:nvSpPr>
        <dsp:cNvPr id="0" name=""/>
        <dsp:cNvSpPr/>
      </dsp:nvSpPr>
      <dsp:spPr>
        <a:xfrm>
          <a:off x="624664" y="485481"/>
          <a:ext cx="1077036" cy="24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community</a:t>
          </a:r>
          <a:endParaRPr lang="zh-CN" altLang="en-US" sz="1200" kern="1200" dirty="0"/>
        </a:p>
      </dsp:txBody>
      <dsp:txXfrm>
        <a:off x="631695" y="492512"/>
        <a:ext cx="1062974" cy="225982"/>
      </dsp:txXfrm>
    </dsp:sp>
    <dsp:sp modelId="{CEAB026F-8EAD-4753-8A95-27BB7909596F}">
      <dsp:nvSpPr>
        <dsp:cNvPr id="0" name=""/>
        <dsp:cNvSpPr/>
      </dsp:nvSpPr>
      <dsp:spPr>
        <a:xfrm>
          <a:off x="506431" y="317194"/>
          <a:ext cx="91440" cy="737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7988"/>
              </a:lnTo>
              <a:lnTo>
                <a:pt x="118232" y="73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B7880-1EA3-4C6F-8C6D-C1B84CE9D08A}">
      <dsp:nvSpPr>
        <dsp:cNvPr id="0" name=""/>
        <dsp:cNvSpPr/>
      </dsp:nvSpPr>
      <dsp:spPr>
        <a:xfrm>
          <a:off x="624664" y="893813"/>
          <a:ext cx="1077036" cy="322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customerName</a:t>
          </a:r>
          <a:endParaRPr lang="zh-CN" altLang="en-US" sz="1200" kern="1200" dirty="0"/>
        </a:p>
      </dsp:txBody>
      <dsp:txXfrm>
        <a:off x="634117" y="903266"/>
        <a:ext cx="1058130" cy="303834"/>
      </dsp:txXfrm>
    </dsp:sp>
    <dsp:sp modelId="{1D661F12-AD75-422A-9CEE-E7D3601B744B}">
      <dsp:nvSpPr>
        <dsp:cNvPr id="0" name=""/>
        <dsp:cNvSpPr/>
      </dsp:nvSpPr>
      <dsp:spPr>
        <a:xfrm>
          <a:off x="506431" y="317194"/>
          <a:ext cx="91440" cy="1229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9016"/>
              </a:lnTo>
              <a:lnTo>
                <a:pt x="118232" y="1229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5FAE-4084-4538-B053-96FC0FAFCC65}">
      <dsp:nvSpPr>
        <dsp:cNvPr id="0" name=""/>
        <dsp:cNvSpPr/>
      </dsp:nvSpPr>
      <dsp:spPr>
        <a:xfrm>
          <a:off x="624664" y="1384840"/>
          <a:ext cx="1077036" cy="322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PKDecoration</a:t>
          </a:r>
          <a:endParaRPr lang="zh-CN" altLang="en-US" sz="1200" kern="1200" dirty="0"/>
        </a:p>
      </dsp:txBody>
      <dsp:txXfrm>
        <a:off x="634117" y="1394293"/>
        <a:ext cx="1058130" cy="303834"/>
      </dsp:txXfrm>
    </dsp:sp>
    <dsp:sp modelId="{0A758453-9CAE-418E-B3FE-E472AE05ADBE}">
      <dsp:nvSpPr>
        <dsp:cNvPr id="0" name=""/>
        <dsp:cNvSpPr/>
      </dsp:nvSpPr>
      <dsp:spPr>
        <a:xfrm>
          <a:off x="506431" y="317194"/>
          <a:ext cx="91440" cy="1720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044"/>
              </a:lnTo>
              <a:lnTo>
                <a:pt x="118232" y="17200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41A3C-3333-40FD-9480-2C242A323650}">
      <dsp:nvSpPr>
        <dsp:cNvPr id="0" name=""/>
        <dsp:cNvSpPr/>
      </dsp:nvSpPr>
      <dsp:spPr>
        <a:xfrm>
          <a:off x="624664" y="1875868"/>
          <a:ext cx="1077036" cy="322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…</a:t>
          </a:r>
          <a:endParaRPr lang="zh-CN" altLang="en-US" sz="1200" kern="1200" dirty="0"/>
        </a:p>
      </dsp:txBody>
      <dsp:txXfrm>
        <a:off x="634117" y="1885321"/>
        <a:ext cx="1058130" cy="303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B515-2646-44DD-A731-D5B86448A126}">
      <dsp:nvSpPr>
        <dsp:cNvPr id="0" name=""/>
        <dsp:cNvSpPr/>
      </dsp:nvSpPr>
      <dsp:spPr>
        <a:xfrm>
          <a:off x="392552" y="805"/>
          <a:ext cx="593469" cy="258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house1</a:t>
          </a:r>
          <a:endParaRPr lang="zh-CN" altLang="en-US" sz="1300" kern="1200" dirty="0"/>
        </a:p>
      </dsp:txBody>
      <dsp:txXfrm>
        <a:off x="400132" y="8385"/>
        <a:ext cx="578309" cy="243638"/>
      </dsp:txXfrm>
    </dsp:sp>
    <dsp:sp modelId="{0DBE6484-EF13-4F31-BEC9-89226F44DCCA}">
      <dsp:nvSpPr>
        <dsp:cNvPr id="0" name=""/>
        <dsp:cNvSpPr/>
      </dsp:nvSpPr>
      <dsp:spPr>
        <a:xfrm>
          <a:off x="406179" y="259603"/>
          <a:ext cx="91440" cy="235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962"/>
              </a:lnTo>
              <a:lnTo>
                <a:pt x="105066" y="2359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8A40E-FCA7-48C1-907C-EDAE49F74ED0}">
      <dsp:nvSpPr>
        <dsp:cNvPr id="0" name=""/>
        <dsp:cNvSpPr/>
      </dsp:nvSpPr>
      <dsp:spPr>
        <a:xfrm>
          <a:off x="511246" y="397334"/>
          <a:ext cx="881483" cy="196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community</a:t>
          </a:r>
          <a:endParaRPr lang="zh-CN" altLang="en-US" sz="1000" kern="1200" dirty="0"/>
        </a:p>
      </dsp:txBody>
      <dsp:txXfrm>
        <a:off x="517000" y="403088"/>
        <a:ext cx="869975" cy="184952"/>
      </dsp:txXfrm>
    </dsp:sp>
    <dsp:sp modelId="{CEAB026F-8EAD-4753-8A95-27BB7909596F}">
      <dsp:nvSpPr>
        <dsp:cNvPr id="0" name=""/>
        <dsp:cNvSpPr/>
      </dsp:nvSpPr>
      <dsp:spPr>
        <a:xfrm>
          <a:off x="406179" y="259603"/>
          <a:ext cx="91440" cy="603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3995"/>
              </a:lnTo>
              <a:lnTo>
                <a:pt x="105066" y="603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B7880-1EA3-4C6F-8C6D-C1B84CE9D08A}">
      <dsp:nvSpPr>
        <dsp:cNvPr id="0" name=""/>
        <dsp:cNvSpPr/>
      </dsp:nvSpPr>
      <dsp:spPr>
        <a:xfrm>
          <a:off x="511246" y="731527"/>
          <a:ext cx="881483" cy="26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customerName</a:t>
          </a:r>
          <a:endParaRPr lang="zh-CN" altLang="en-US" sz="1000" kern="1200" dirty="0"/>
        </a:p>
      </dsp:txBody>
      <dsp:txXfrm>
        <a:off x="518982" y="739263"/>
        <a:ext cx="866011" cy="248670"/>
      </dsp:txXfrm>
    </dsp:sp>
    <dsp:sp modelId="{1D661F12-AD75-422A-9CEE-E7D3601B744B}">
      <dsp:nvSpPr>
        <dsp:cNvPr id="0" name=""/>
        <dsp:cNvSpPr/>
      </dsp:nvSpPr>
      <dsp:spPr>
        <a:xfrm>
          <a:off x="406179" y="259603"/>
          <a:ext cx="91440" cy="10058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5869"/>
              </a:lnTo>
              <a:lnTo>
                <a:pt x="105066" y="1005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5FAE-4084-4538-B053-96FC0FAFCC65}">
      <dsp:nvSpPr>
        <dsp:cNvPr id="0" name=""/>
        <dsp:cNvSpPr/>
      </dsp:nvSpPr>
      <dsp:spPr>
        <a:xfrm>
          <a:off x="511246" y="1133401"/>
          <a:ext cx="881483" cy="26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PKDecoration</a:t>
          </a:r>
          <a:endParaRPr lang="zh-CN" altLang="en-US" sz="1000" kern="1200" dirty="0"/>
        </a:p>
      </dsp:txBody>
      <dsp:txXfrm>
        <a:off x="518982" y="1141137"/>
        <a:ext cx="866011" cy="248670"/>
      </dsp:txXfrm>
    </dsp:sp>
    <dsp:sp modelId="{0A758453-9CAE-418E-B3FE-E472AE05ADBE}">
      <dsp:nvSpPr>
        <dsp:cNvPr id="0" name=""/>
        <dsp:cNvSpPr/>
      </dsp:nvSpPr>
      <dsp:spPr>
        <a:xfrm>
          <a:off x="406179" y="259603"/>
          <a:ext cx="91440" cy="1407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7742"/>
              </a:lnTo>
              <a:lnTo>
                <a:pt x="105066" y="14077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41A3C-3333-40FD-9480-2C242A323650}">
      <dsp:nvSpPr>
        <dsp:cNvPr id="0" name=""/>
        <dsp:cNvSpPr/>
      </dsp:nvSpPr>
      <dsp:spPr>
        <a:xfrm>
          <a:off x="511246" y="1535274"/>
          <a:ext cx="881483" cy="26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518982" y="1543010"/>
        <a:ext cx="866011" cy="248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B515-2646-44DD-A731-D5B86448A126}">
      <dsp:nvSpPr>
        <dsp:cNvPr id="0" name=""/>
        <dsp:cNvSpPr/>
      </dsp:nvSpPr>
      <dsp:spPr>
        <a:xfrm>
          <a:off x="377897" y="774"/>
          <a:ext cx="571313" cy="249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house2</a:t>
          </a:r>
          <a:endParaRPr lang="zh-CN" altLang="en-US" sz="1300" kern="1200" dirty="0"/>
        </a:p>
      </dsp:txBody>
      <dsp:txXfrm>
        <a:off x="385194" y="8071"/>
        <a:ext cx="556719" cy="234542"/>
      </dsp:txXfrm>
    </dsp:sp>
    <dsp:sp modelId="{0DBE6484-EF13-4F31-BEC9-89226F44DCCA}">
      <dsp:nvSpPr>
        <dsp:cNvPr id="0" name=""/>
        <dsp:cNvSpPr/>
      </dsp:nvSpPr>
      <dsp:spPr>
        <a:xfrm>
          <a:off x="389308" y="249910"/>
          <a:ext cx="91440" cy="227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152"/>
              </a:lnTo>
              <a:lnTo>
                <a:pt x="102851" y="2271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8A40E-FCA7-48C1-907C-EDAE49F74ED0}">
      <dsp:nvSpPr>
        <dsp:cNvPr id="0" name=""/>
        <dsp:cNvSpPr/>
      </dsp:nvSpPr>
      <dsp:spPr>
        <a:xfrm>
          <a:off x="492159" y="382500"/>
          <a:ext cx="848574" cy="189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community</a:t>
          </a:r>
          <a:endParaRPr lang="zh-CN" altLang="en-US" sz="900" kern="1200" dirty="0"/>
        </a:p>
      </dsp:txBody>
      <dsp:txXfrm>
        <a:off x="497698" y="388039"/>
        <a:ext cx="837496" cy="178047"/>
      </dsp:txXfrm>
    </dsp:sp>
    <dsp:sp modelId="{CEAB026F-8EAD-4753-8A95-27BB7909596F}">
      <dsp:nvSpPr>
        <dsp:cNvPr id="0" name=""/>
        <dsp:cNvSpPr/>
      </dsp:nvSpPr>
      <dsp:spPr>
        <a:xfrm>
          <a:off x="389308" y="249910"/>
          <a:ext cx="91440" cy="5814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1445"/>
              </a:lnTo>
              <a:lnTo>
                <a:pt x="102851" y="581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B7880-1EA3-4C6F-8C6D-C1B84CE9D08A}">
      <dsp:nvSpPr>
        <dsp:cNvPr id="0" name=""/>
        <dsp:cNvSpPr/>
      </dsp:nvSpPr>
      <dsp:spPr>
        <a:xfrm>
          <a:off x="492159" y="704216"/>
          <a:ext cx="848574" cy="254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customerName</a:t>
          </a:r>
          <a:endParaRPr lang="zh-CN" altLang="en-US" sz="900" kern="1200" dirty="0"/>
        </a:p>
      </dsp:txBody>
      <dsp:txXfrm>
        <a:off x="499607" y="711664"/>
        <a:ext cx="833678" cy="239384"/>
      </dsp:txXfrm>
    </dsp:sp>
    <dsp:sp modelId="{1D661F12-AD75-422A-9CEE-E7D3601B744B}">
      <dsp:nvSpPr>
        <dsp:cNvPr id="0" name=""/>
        <dsp:cNvSpPr/>
      </dsp:nvSpPr>
      <dsp:spPr>
        <a:xfrm>
          <a:off x="389308" y="249910"/>
          <a:ext cx="91440" cy="968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315"/>
              </a:lnTo>
              <a:lnTo>
                <a:pt x="102851" y="968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5FAE-4084-4538-B053-96FC0FAFCC65}">
      <dsp:nvSpPr>
        <dsp:cNvPr id="0" name=""/>
        <dsp:cNvSpPr/>
      </dsp:nvSpPr>
      <dsp:spPr>
        <a:xfrm>
          <a:off x="492159" y="1091086"/>
          <a:ext cx="848574" cy="254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PKDecoration</a:t>
          </a:r>
          <a:endParaRPr lang="zh-CN" altLang="en-US" sz="900" kern="1200" dirty="0"/>
        </a:p>
      </dsp:txBody>
      <dsp:txXfrm>
        <a:off x="499607" y="1098534"/>
        <a:ext cx="833678" cy="239384"/>
      </dsp:txXfrm>
    </dsp:sp>
    <dsp:sp modelId="{0A758453-9CAE-418E-B3FE-E472AE05ADBE}">
      <dsp:nvSpPr>
        <dsp:cNvPr id="0" name=""/>
        <dsp:cNvSpPr/>
      </dsp:nvSpPr>
      <dsp:spPr>
        <a:xfrm>
          <a:off x="389308" y="249910"/>
          <a:ext cx="91440" cy="1355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5186"/>
              </a:lnTo>
              <a:lnTo>
                <a:pt x="102851" y="13551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41A3C-3333-40FD-9480-2C242A323650}">
      <dsp:nvSpPr>
        <dsp:cNvPr id="0" name=""/>
        <dsp:cNvSpPr/>
      </dsp:nvSpPr>
      <dsp:spPr>
        <a:xfrm>
          <a:off x="492159" y="1477956"/>
          <a:ext cx="848574" cy="254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smtClean="0"/>
            <a:t>…</a:t>
          </a:r>
          <a:endParaRPr lang="zh-CN" altLang="en-US" sz="900" kern="1200" dirty="0"/>
        </a:p>
      </dsp:txBody>
      <dsp:txXfrm>
        <a:off x="499607" y="1485404"/>
        <a:ext cx="833678" cy="239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7651" y="2527832"/>
            <a:ext cx="15022286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08946" y="3397498"/>
            <a:ext cx="11839697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08945" y="5313750"/>
            <a:ext cx="1183969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340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9600" b="1" i="0">
                <a:solidFill>
                  <a:srgbClr val="1155AA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657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53" r:id="rId3"/>
    <p:sldLayoutId id="2147483649" r:id="rId4"/>
    <p:sldLayoutId id="214748366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35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047" indent="-765047" algn="l" defTabSz="906735" rtl="0" eaLnBrk="1" latinLnBrk="0" hangingPunct="1">
        <a:spcBef>
          <a:spcPts val="0"/>
        </a:spcBef>
        <a:buFont typeface="Wingdings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444" indent="-566709" algn="l" defTabSz="906735" rtl="0" eaLnBrk="1" latinLnBrk="0" hangingPunct="1">
        <a:spcBef>
          <a:spcPct val="20000"/>
        </a:spcBef>
        <a:buFont typeface="Wingdings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836" indent="-453367" algn="l" defTabSz="906735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571" indent="-453367" algn="l" defTabSz="906735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306" indent="-453367" algn="l" defTabSz="906735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040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3775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509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7243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35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46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20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693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67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407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7141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876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7" y="2822296"/>
            <a:ext cx="10058400" cy="31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5100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24" indent="-382524" algn="l" defTabSz="51003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802" indent="-318770" algn="l" defTabSz="51003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016" algn="l" defTabSz="51003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111" indent="-255016" algn="l" defTabSz="51003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143" indent="-255016" algn="l" defTabSz="51003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175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06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39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270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03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096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127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59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191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22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255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4%BA%8C%E6%89%8B%E6%88%BF%E8%AF%84%E4%BC%B0%E4%BB%B7/134888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6000" dirty="0" err="1" smtClean="0"/>
              <a:t>HouseRank</a:t>
            </a:r>
            <a:r>
              <a:rPr lang="zh-CN" altLang="en-US" sz="6000" dirty="0" smtClean="0"/>
              <a:t>方案研究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孙勇</a:t>
            </a:r>
            <a:r>
              <a:rPr lang="zh-CN" altLang="en-US" dirty="0"/>
              <a:t>亮</a:t>
            </a:r>
            <a:r>
              <a:rPr lang="zh-CN" altLang="en-US" dirty="0" smtClean="0"/>
              <a:t> 周</a:t>
            </a:r>
            <a:r>
              <a:rPr lang="zh-CN" altLang="en-US" dirty="0"/>
              <a:t>文阳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HouseRank</a:t>
            </a:r>
            <a:r>
              <a:rPr lang="zh-CN" altLang="en-US" dirty="0"/>
              <a:t>调研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643" y="1887662"/>
            <a:ext cx="12747845" cy="5996227"/>
          </a:xfrm>
        </p:spPr>
        <p:txBody>
          <a:bodyPr/>
          <a:lstStyle/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基于性价比进行线性加分。计算房子的价格和质量，进行线性的加分，考虑因素如下：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性价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比（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真实性、价格、面积等）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房源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活跃度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公司分数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经纪人分数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   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目前公式：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9016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总分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性价比分数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时间分数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+f(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经纪人分数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公司分数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)-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重复房源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9016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687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HouseRank</a:t>
            </a:r>
            <a:r>
              <a:rPr lang="zh-CN" altLang="en-US" dirty="0"/>
              <a:t>调研方案</a:t>
            </a:r>
            <a:r>
              <a:rPr lang="en-US" altLang="zh-CN" dirty="0"/>
              <a:t>2</a:t>
            </a:r>
            <a:r>
              <a:rPr lang="zh-CN" altLang="en-US" dirty="0" smtClean="0"/>
              <a:t>，流程图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55425"/>
            <a:ext cx="10339809" cy="5241982"/>
          </a:xfrm>
        </p:spPr>
      </p:pic>
    </p:spTree>
    <p:extLst>
      <p:ext uri="{BB962C8B-B14F-4D97-AF65-F5344CB8AC3E}">
        <p14:creationId xmlns:p14="http://schemas.microsoft.com/office/powerpoint/2010/main" val="3579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/>
              <a:t>Step 1. </a:t>
            </a:r>
            <a:r>
              <a:rPr lang="zh-CN" altLang="en-US" sz="4000" dirty="0" smtClean="0"/>
              <a:t>手动处理一月数据，</a:t>
            </a:r>
            <a:endParaRPr lang="en-US" altLang="zh-CN" sz="4000" dirty="0" smtClean="0"/>
          </a:p>
          <a:p>
            <a:r>
              <a:rPr lang="en-US" altLang="zh-CN" sz="4000" dirty="0" smtClean="0"/>
              <a:t>Step 2. </a:t>
            </a:r>
            <a:r>
              <a:rPr lang="zh-CN" altLang="en-US" sz="4000" dirty="0" smtClean="0"/>
              <a:t>更新小区平均价，板块平均价，区县平均价，条件：同小区房源个数大于</a:t>
            </a:r>
            <a:r>
              <a:rPr lang="en-US" altLang="zh-CN" sz="4000" dirty="0" smtClean="0"/>
              <a:t>x</a:t>
            </a:r>
            <a:r>
              <a:rPr lang="zh-CN" altLang="en-US" sz="4000" dirty="0" smtClean="0"/>
              <a:t>，最近</a:t>
            </a:r>
            <a:r>
              <a:rPr lang="en-US" altLang="zh-CN" sz="4000" dirty="0"/>
              <a:t>y</a:t>
            </a:r>
            <a:r>
              <a:rPr lang="zh-CN" altLang="en-US" sz="4000" dirty="0" smtClean="0"/>
              <a:t>月，房源真实值</a:t>
            </a:r>
            <a:r>
              <a:rPr lang="en-US" altLang="zh-CN" sz="4000" dirty="0" smtClean="0"/>
              <a:t>&gt;z</a:t>
            </a:r>
          </a:p>
          <a:p>
            <a:r>
              <a:rPr lang="zh-CN" altLang="en-US" dirty="0" smtClean="0"/>
              <a:t>定时执行：</a:t>
            </a:r>
            <a:endParaRPr lang="en-US" altLang="zh-CN" dirty="0" smtClean="0"/>
          </a:p>
          <a:p>
            <a:pPr marL="963412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1</a:t>
            </a:r>
            <a:r>
              <a:rPr lang="en-US" altLang="zh-CN" dirty="0"/>
              <a:t>. step2</a:t>
            </a:r>
          </a:p>
          <a:p>
            <a:pPr marL="963412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更新所有房源相关数据</a:t>
            </a:r>
            <a:endParaRPr lang="en-US" altLang="zh-CN" dirty="0" smtClean="0"/>
          </a:p>
          <a:p>
            <a:pPr marL="963412" lvl="1" indent="0">
              <a:buNone/>
            </a:pPr>
            <a:endParaRPr lang="en-US" altLang="zh-CN" dirty="0" smtClean="0"/>
          </a:p>
          <a:p>
            <a:pPr marL="170019" indent="0">
              <a:buNone/>
            </a:pPr>
            <a:r>
              <a:rPr lang="zh-CN" altLang="en-US" sz="3200" dirty="0" smtClean="0"/>
              <a:t>参数设置：</a:t>
            </a:r>
            <a:endParaRPr lang="en-US" altLang="zh-CN" sz="3200" dirty="0" smtClean="0"/>
          </a:p>
          <a:p>
            <a:pPr marL="170019" indent="0">
              <a:buNone/>
            </a:pPr>
            <a:r>
              <a:rPr lang="zh-CN" altLang="en-US" sz="3200" dirty="0" smtClean="0"/>
              <a:t>二手房：</a:t>
            </a:r>
            <a:r>
              <a:rPr lang="en-US" altLang="zh-CN" sz="3200" dirty="0" smtClean="0"/>
              <a:t>x=5,y=3,z=70, </a:t>
            </a:r>
            <a:r>
              <a:rPr lang="zh-CN" altLang="en-US" sz="3200" dirty="0" smtClean="0"/>
              <a:t>凌晨执行</a:t>
            </a:r>
            <a:endParaRPr lang="en-US" altLang="zh-CN" sz="3200" dirty="0" smtClean="0"/>
          </a:p>
          <a:p>
            <a:pPr marL="170019" indent="0">
              <a:buNone/>
            </a:pPr>
            <a:r>
              <a:rPr lang="zh-CN" altLang="en-US" sz="3200" dirty="0" smtClean="0"/>
              <a:t>租房：</a:t>
            </a:r>
            <a:r>
              <a:rPr lang="en-US" altLang="zh-CN" sz="3200" dirty="0" smtClean="0"/>
              <a:t>x=5,y=2,z=70, </a:t>
            </a:r>
            <a:r>
              <a:rPr lang="zh-CN" altLang="en-US" sz="3200" dirty="0" smtClean="0"/>
              <a:t>凌晨执行</a:t>
            </a:r>
            <a:endParaRPr lang="en-US" altLang="zh-CN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小区</a:t>
            </a:r>
            <a:r>
              <a:rPr lang="zh-CN" altLang="en-US" dirty="0" smtClean="0"/>
              <a:t>平均价更新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09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小区房价估计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</p:spPr>
        <p:txBody>
          <a:bodyPr/>
          <a:lstStyle/>
          <a:p>
            <a:pPr marL="119016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价：单价</a:t>
            </a:r>
          </a:p>
          <a:p>
            <a:pPr marL="119016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性：小区 朝向 装修 楼层 年限 （是否靠地铁，交通等） 好的经纪人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 altLang="zh-CN" dirty="0" smtClean="0"/>
          </a:p>
          <a:p>
            <a:r>
              <a:rPr lang="zh-CN" altLang="en-US" sz="3200" dirty="0" smtClean="0"/>
              <a:t>房价估算公式（二手房）</a:t>
            </a:r>
            <a:endParaRPr lang="en-US" altLang="zh-CN" sz="3200" dirty="0" smtClean="0"/>
          </a:p>
          <a:p>
            <a:pPr marL="119016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系数参考：</a:t>
            </a:r>
            <a:r>
              <a:rPr lang="en-US" altLang="zh-CN" sz="2000" dirty="0" smtClean="0">
                <a:hlinkClick r:id="rId2"/>
              </a:rPr>
              <a:t> </a:t>
            </a:r>
            <a:r>
              <a:rPr lang="en-US" altLang="zh-CN" sz="2000" dirty="0">
                <a:hlinkClick r:id="rId2"/>
              </a:rPr>
              <a:t>https://baike.baidu.com/item/%E4%BA%8C%E6%89%8B%E6%88%BF%E8%AF%84%E4%BC%B0%E4%BB%B7/1348886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9016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套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型：“三小”套型（小厅、小厨、小卫）－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</a:p>
          <a:p>
            <a:pPr marL="119016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//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三小房定义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https://baike.baidu.com/item/%E5%B0%8F%E4%B8%89%E6%88%BF/8858356?fr=aladdin</a:t>
            </a:r>
          </a:p>
          <a:p>
            <a:pPr marL="119016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面积在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80-110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平的三室一厅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9016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楼以上－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+3%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楼为基准价；若是楼顶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另减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</a:p>
          <a:p>
            <a:pPr marL="119016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朝向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：无朝南外门窗－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</a:p>
          <a:p>
            <a:pPr marL="119016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精装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+8%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，豪装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+10%</a:t>
            </a:r>
          </a:p>
          <a:p>
            <a:r>
              <a:rPr lang="zh-CN" altLang="en-US" sz="3200" dirty="0"/>
              <a:t>房价估算公式（租房）</a:t>
            </a:r>
            <a:endParaRPr lang="en-US" altLang="zh-CN" sz="3200" dirty="0"/>
          </a:p>
          <a:p>
            <a:pPr marL="912409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楼层：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-3%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楼以上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-5%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+3%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楼为基准价；若是楼顶另减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</a:p>
          <a:p>
            <a:pPr marL="912409" lvl="1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朝向：无朝南外门窗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-5%</a:t>
            </a:r>
          </a:p>
          <a:p>
            <a:pPr marL="912409" lvl="1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精装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+8%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，豪装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+10%</a:t>
            </a:r>
          </a:p>
          <a:p>
            <a:pPr marL="912409" lvl="1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支付类型：年付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-0.02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，半年付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-0.01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，月付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+0.01</a:t>
            </a:r>
          </a:p>
          <a:p>
            <a:pPr marL="119016" indent="0"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9016" indent="0">
              <a:buNone/>
            </a:pPr>
            <a:r>
              <a:rPr lang="zh-CN" altLang="en-US" sz="3200" dirty="0" smtClean="0"/>
              <a:t>小区房源均价</a:t>
            </a:r>
            <a:r>
              <a:rPr lang="en-US" altLang="zh-CN" sz="3200" dirty="0" smtClean="0"/>
              <a:t>=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小区平均价*系数  （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如果小区没有均价用板块均价代替，板块没有用区县代替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2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12879" y="1890188"/>
                <a:ext cx="10300598" cy="6891504"/>
              </a:xfrm>
            </p:spPr>
            <p:txBody>
              <a:bodyPr/>
              <a:lstStyle/>
              <a:p>
                <a:pPr marL="119016" indent="0">
                  <a:buNone/>
                </a:pPr>
                <a:r>
                  <a:rPr lang="en-US" altLang="zh-CN" sz="4000" dirty="0" smtClean="0"/>
                  <a:t>1.</a:t>
                </a:r>
                <a:r>
                  <a:rPr lang="zh-CN" altLang="en-US" sz="4000" dirty="0" smtClean="0"/>
                  <a:t>性价比线性计算公式</a:t>
                </a:r>
                <a:endParaRPr lang="en-US" altLang="zh-CN" sz="4000" dirty="0" smtClean="0"/>
              </a:p>
              <a:p>
                <a:pPr marL="119016" indent="0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/>
                  <a:t>性</a:t>
                </a:r>
                <a:r>
                  <a:rPr lang="zh-CN" altLang="en-US" sz="2400" dirty="0"/>
                  <a:t>价比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, 0&lt;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         ,  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估价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实际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marL="119016" indent="0">
                  <a:buNone/>
                </a:pP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变量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𝑒𝑠𝑡𝑖𝑚𝑎𝑡𝑒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house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𝐴𝑣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gPrice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9016" indent="0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 </a:t>
                </a:r>
                <a:r>
                  <a: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house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𝐴𝑣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gPrice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该房源平方米单价，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𝑒𝑠𝑡𝑖𝑚𝑎𝑡𝑒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zh-CN" altLang="en-US" sz="2400" dirty="0"/>
                  <a:t>小区房源均价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altLang="zh-CN" sz="2400" dirty="0" smtClean="0"/>
              </a:p>
              <a:p>
                <a:pPr marL="119016" indent="0">
                  <a:buNone/>
                </a:pPr>
                <a:r>
                  <a:rPr lang="zh-CN" altLang="en-US" sz="2400" dirty="0" smtClean="0"/>
                  <a:t>   性</a:t>
                </a:r>
                <a:r>
                  <a:rPr lang="zh-CN" altLang="en-US" sz="2400" dirty="0"/>
                  <a:t>价比曲线4点：(0.3333F,0)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(1.0F,1.0F)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(1.25F,1.15F)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(3.3F,0</a:t>
                </a:r>
                <a:r>
                  <a:rPr lang="zh-CN" altLang="en-US" sz="2400" dirty="0" smtClean="0"/>
                  <a:t>)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计算出对应公式系数。</a:t>
                </a:r>
                <a:endParaRPr lang="en-US" altLang="zh-CN" sz="2400" dirty="0"/>
              </a:p>
              <a:p>
                <a:pPr marL="119016" indent="0">
                  <a:buNone/>
                </a:pPr>
                <a:endParaRPr lang="en-US" altLang="zh-CN" sz="2400" dirty="0"/>
              </a:p>
              <a:p>
                <a:pPr marL="119016" indent="0">
                  <a:buNone/>
                </a:pPr>
                <a:r>
                  <a:rPr lang="en-US" altLang="zh-CN" sz="4000" dirty="0"/>
                  <a:t>2.</a:t>
                </a:r>
                <a:r>
                  <a:rPr lang="zh-CN" altLang="en-US" sz="4000" dirty="0"/>
                  <a:t>真实度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为性价</a:t>
                </a:r>
                <a:r>
                  <a:rPr lang="zh-CN" altLang="en-US" sz="2400" dirty="0" smtClean="0"/>
                  <a:t>比</a:t>
                </a:r>
                <a:endParaRPr lang="en-US" altLang="zh-CN" sz="2400" dirty="0" smtClean="0"/>
              </a:p>
              <a:p>
                <a:pPr marL="119016" indent="0">
                  <a:buNone/>
                </a:pPr>
                <a:r>
                  <a:rPr lang="en-US" altLang="zh-CN" sz="2400" dirty="0" smtClean="0"/>
                  <a:t>		</a:t>
                </a:r>
                <a:r>
                  <a:rPr lang="zh-CN" altLang="en-US" sz="2400" dirty="0" smtClean="0"/>
                  <a:t>真实</a:t>
                </a:r>
                <a:r>
                  <a:rPr lang="zh-CN" altLang="en-US" sz="2400" dirty="0"/>
                  <a:t>度系数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a=100</a:t>
                </a:r>
                <a:endParaRPr lang="en-US" altLang="zh-CN" sz="2400" dirty="0"/>
              </a:p>
              <a:p>
                <a:pPr marL="119016" indent="0">
                  <a:buNone/>
                </a:pPr>
                <a:r>
                  <a:rPr lang="en-US" altLang="zh-CN" sz="4000" dirty="0" smtClean="0"/>
                  <a:t>3</a:t>
                </a:r>
                <a:r>
                  <a:rPr lang="en-US" altLang="zh-CN" sz="4000" dirty="0"/>
                  <a:t>.</a:t>
                </a:r>
                <a:r>
                  <a:rPr lang="zh-CN" altLang="en-US" sz="4000" dirty="0"/>
                  <a:t>时间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/>
                  <a:t> , </a:t>
                </a:r>
                <a:r>
                  <a:rPr lang="en-US" altLang="zh-CN" sz="2400" dirty="0" smtClean="0"/>
                  <a:t>0&lt;x&lt;200</a:t>
                </a:r>
              </a:p>
              <a:p>
                <a:pPr marL="119016" indent="0"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时间</a:t>
                </a:r>
                <a:r>
                  <a:rPr lang="zh-CN" altLang="en-US" sz="2400" dirty="0"/>
                  <a:t>系数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a=-0.01</a:t>
                </a:r>
              </a:p>
              <a:p>
                <a:pPr marL="119016" indent="0">
                  <a:buNone/>
                </a:pPr>
                <a:r>
                  <a:rPr lang="en-US" altLang="zh-CN" sz="4000" dirty="0" smtClean="0"/>
                  <a:t>4.</a:t>
                </a:r>
                <a:r>
                  <a:rPr lang="zh-CN" altLang="en-US" sz="4000" dirty="0" smtClean="0"/>
                  <a:t>经纪人总分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𝑃𝑖</m:t>
                        </m:r>
                      </m:den>
                    </m:f>
                  </m:oMath>
                </a14:m>
                <a:r>
                  <a:rPr lang="en-US" altLang="zh-CN" sz="2400" dirty="0"/>
                  <a:t>, -</a:t>
                </a:r>
                <a:r>
                  <a:rPr lang="en-US" altLang="zh-CN" sz="2400" dirty="0" smtClean="0"/>
                  <a:t>8000&lt;x&lt;8000</a:t>
                </a:r>
              </a:p>
              <a:p>
                <a:pPr marL="119016" indent="0">
                  <a:buNone/>
                </a:pPr>
                <a:r>
                  <a:rPr lang="zh-CN" altLang="en-US" sz="2400" dirty="0"/>
                  <a:t>经纪人系数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a=800</a:t>
                </a:r>
                <a:endParaRPr lang="zh-CN" altLang="en-US" sz="2400" dirty="0"/>
              </a:p>
              <a:p>
                <a:pPr marL="119016" indent="0">
                  <a:buNone/>
                </a:pP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9016" indent="0">
                  <a:buNone/>
                </a:pP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79" y="1890188"/>
                <a:ext cx="10300598" cy="6891504"/>
              </a:xfrm>
              <a:blipFill>
                <a:blip r:embed="rId2"/>
                <a:stretch>
                  <a:fillRect l="-1834" t="-2210" b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各维度计算公式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42493" y="4846319"/>
            <a:ext cx="9355248" cy="34002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 algn="l" defTabSz="906735" rtl="0" eaLnBrk="1" latinLnBrk="0" hangingPunct="1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 i="0" kern="1200" baseline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Frutiger Next LT W1G"/>
              </a:defRPr>
            </a:lvl1pPr>
            <a:lvl2pPr marL="1473444" indent="-510032" algn="l" defTabSz="906735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 i="0" kern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Frutiger Next LT W1G"/>
              </a:defRPr>
            </a:lvl2pPr>
            <a:lvl3pPr marL="2266836" indent="-459029" algn="l" defTabSz="906735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 i="0" kern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Frutiger Next LT W1G"/>
              </a:defRPr>
            </a:lvl3pPr>
            <a:lvl4pPr marL="3173571" indent="-408025" algn="l" defTabSz="906735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 i="0" kern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Frutiger Next LT W1G"/>
              </a:defRPr>
            </a:lvl4pPr>
            <a:lvl5pPr marL="4080306" indent="-357022" algn="l" defTabSz="906735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 i="0" kern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Frutiger Next LT W1G"/>
              </a:defRPr>
            </a:lvl5pPr>
            <a:lvl6pPr marL="4987040" indent="-453367" algn="l" defTabSz="906735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93775" indent="-453367" algn="l" defTabSz="906735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00509" indent="-453367" algn="l" defTabSz="906735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7243" indent="-453367" algn="l" defTabSz="906735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46" y="135380"/>
            <a:ext cx="3543795" cy="280538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6026601"/>
            <a:ext cx="3639058" cy="288759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974" y="3019334"/>
            <a:ext cx="3667637" cy="29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2800" y="350982"/>
            <a:ext cx="14631988" cy="1524000"/>
          </a:xfrm>
        </p:spPr>
        <p:txBody>
          <a:bodyPr/>
          <a:lstStyle/>
          <a:p>
            <a:r>
              <a:rPr lang="zh-CN" altLang="en-US" sz="4800" dirty="0" smtClean="0"/>
              <a:t>任务方案调研</a:t>
            </a:r>
            <a:r>
              <a:rPr lang="en-US" altLang="zh-CN" sz="4800" dirty="0" smtClean="0"/>
              <a:t>-</a:t>
            </a:r>
            <a:r>
              <a:rPr lang="en-US" altLang="zh-CN" sz="4800" dirty="0" err="1" smtClean="0"/>
              <a:t>AgentRank</a:t>
            </a:r>
            <a:endParaRPr lang="zh-CN" altLang="en-US" sz="4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信誉 成交、跟进、勘察等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保证金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企业认证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店铺动态评分（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个月）同行业评比（行业平均分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店铺得分）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（行业平均分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最低店铺得分）（</a:t>
            </a:r>
            <a:r>
              <a:rPr lang="zh-CN" altLang="en-US" sz="36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下版本</a:t>
            </a:r>
            <a:r>
              <a:rPr lang="zh-CN" altLang="en-US" sz="360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房源真实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服务效率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服务价格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6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任务方案调研</a:t>
            </a:r>
            <a:r>
              <a:rPr lang="en-US" altLang="zh-CN" dirty="0" smtClean="0"/>
              <a:t>-</a:t>
            </a:r>
            <a:r>
              <a:rPr lang="zh-CN" altLang="en-US" smtClean="0"/>
              <a:t>经纪人调研页面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5" y="1470089"/>
            <a:ext cx="5880190" cy="635635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62" y="1261325"/>
            <a:ext cx="7659169" cy="694469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65" y="1475667"/>
            <a:ext cx="729716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9" y="1890713"/>
            <a:ext cx="11276149" cy="63563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安居客违规操作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9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890187"/>
            <a:ext cx="14127009" cy="4707561"/>
          </a:xfrm>
        </p:spPr>
        <p:txBody>
          <a:bodyPr/>
          <a:lstStyle/>
          <a:p>
            <a:r>
              <a:rPr lang="en-US" altLang="zh-CN" sz="3200" dirty="0" smtClean="0"/>
              <a:t>Agent</a:t>
            </a:r>
            <a:r>
              <a:rPr lang="zh-CN" altLang="en-US" sz="3200" dirty="0"/>
              <a:t>总分</a:t>
            </a:r>
            <a:r>
              <a:rPr lang="zh-CN" altLang="en-US" sz="3200" dirty="0" smtClean="0"/>
              <a:t>数 </a:t>
            </a:r>
            <a:r>
              <a:rPr lang="en-US" altLang="zh-CN" sz="3200" dirty="0" smtClean="0"/>
              <a:t>= </a:t>
            </a:r>
            <a:r>
              <a:rPr lang="zh-CN" altLang="en-US" sz="3200" dirty="0" smtClean="0"/>
              <a:t>个人分数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公司分数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AgentRank</a:t>
            </a:r>
            <a:r>
              <a:rPr lang="en-US" altLang="zh-CN" dirty="0"/>
              <a:t> </a:t>
            </a:r>
            <a:r>
              <a:rPr lang="zh-CN" altLang="en-US" dirty="0"/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243974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AgentRank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经纪人分数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901014" y="1559681"/>
                <a:ext cx="14631908" cy="6356375"/>
              </a:xfrm>
            </p:spPr>
            <p:txBody>
              <a:bodyPr/>
              <a:lstStyle/>
              <a:p>
                <a:r>
                  <a:rPr lang="zh-CN" altLang="en-US" sz="2000" dirty="0" smtClean="0"/>
                  <a:t>个人信誉 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/>
                  <a:t>基础分数（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个月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二手房成交一次</a:t>
                </a:r>
                <a:r>
                  <a:rPr lang="en-US" altLang="zh-CN" sz="2000" dirty="0"/>
                  <a:t>+10</a:t>
                </a:r>
                <a:r>
                  <a:rPr lang="zh-CN" altLang="en-US" sz="2000" dirty="0" smtClean="0"/>
                  <a:t>分 每日上限</a:t>
                </a:r>
                <a:r>
                  <a:rPr lang="en-US" altLang="zh-CN" sz="2000" dirty="0" smtClean="0"/>
                  <a:t>+20</a:t>
                </a:r>
                <a:r>
                  <a:rPr lang="zh-CN" altLang="en-US" sz="2000" dirty="0" smtClean="0"/>
                  <a:t>（</a:t>
                </a:r>
                <a:r>
                  <a:rPr lang="zh-CN" altLang="en-US" sz="2000" dirty="0"/>
                  <a:t>即一天</a:t>
                </a:r>
                <a:r>
                  <a:rPr lang="zh-CN" altLang="en-US" sz="2000" dirty="0" smtClean="0"/>
                  <a:t>最多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套）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租房成交</a:t>
                </a:r>
                <a:r>
                  <a:rPr lang="zh-CN" altLang="en-US" sz="2000" dirty="0"/>
                  <a:t>一</a:t>
                </a:r>
                <a:r>
                  <a:rPr lang="zh-CN" altLang="en-US" sz="2000" dirty="0" smtClean="0"/>
                  <a:t>次</a:t>
                </a:r>
                <a:r>
                  <a:rPr lang="en-US" altLang="zh-CN" sz="2000" dirty="0"/>
                  <a:t>+4</a:t>
                </a:r>
                <a:r>
                  <a:rPr lang="zh-CN" altLang="en-US" sz="2000" dirty="0" smtClean="0"/>
                  <a:t>分 每日</a:t>
                </a:r>
                <a:r>
                  <a:rPr lang="zh-CN" altLang="en-US" sz="2000" dirty="0"/>
                  <a:t>上限</a:t>
                </a:r>
                <a:r>
                  <a:rPr lang="en-US" altLang="zh-CN" sz="2000" dirty="0" smtClean="0"/>
                  <a:t>+12</a:t>
                </a:r>
                <a:r>
                  <a:rPr lang="zh-CN" altLang="en-US" sz="2000" dirty="0"/>
                  <a:t>（</a:t>
                </a:r>
                <a:r>
                  <a:rPr lang="zh-CN" altLang="en-US" sz="2000" dirty="0" smtClean="0"/>
                  <a:t>即</a:t>
                </a:r>
                <a:r>
                  <a:rPr lang="zh-CN" altLang="en-US" sz="2000" dirty="0"/>
                  <a:t>一天</a:t>
                </a:r>
                <a:r>
                  <a:rPr lang="zh-CN" altLang="en-US" sz="2000" dirty="0" smtClean="0"/>
                  <a:t>最多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套）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活跃分数：</a:t>
                </a:r>
                <a:endParaRPr lang="en-US" altLang="zh-CN" sz="2000" dirty="0" smtClean="0"/>
              </a:p>
              <a:p>
                <a:pPr lvl="3"/>
                <a:r>
                  <a:rPr lang="zh-CN" altLang="en-US" sz="1500" dirty="0" smtClean="0"/>
                  <a:t>跟进</a:t>
                </a:r>
                <a:r>
                  <a:rPr lang="en-US" altLang="zh-CN" sz="1500" dirty="0" smtClean="0"/>
                  <a:t>+1</a:t>
                </a:r>
                <a:r>
                  <a:rPr lang="zh-CN" altLang="en-US" sz="1500" dirty="0" smtClean="0"/>
                  <a:t>分，每日上限</a:t>
                </a:r>
                <a:r>
                  <a:rPr lang="en-US" altLang="zh-CN" sz="1500" dirty="0" smtClean="0"/>
                  <a:t>6</a:t>
                </a:r>
                <a:r>
                  <a:rPr lang="zh-CN" altLang="en-US" sz="1500" dirty="0" smtClean="0"/>
                  <a:t>分</a:t>
                </a:r>
                <a:r>
                  <a:rPr lang="en-US" altLang="zh-CN" sz="1500" dirty="0" smtClean="0"/>
                  <a:t>(</a:t>
                </a:r>
                <a:r>
                  <a:rPr lang="zh-CN" altLang="en-US" sz="1500" dirty="0" smtClean="0"/>
                  <a:t>最多</a:t>
                </a:r>
                <a:r>
                  <a:rPr lang="en-US" altLang="zh-CN" sz="1500" dirty="0" smtClean="0"/>
                  <a:t>6</a:t>
                </a:r>
                <a:r>
                  <a:rPr lang="zh-CN" altLang="en-US" sz="1500" dirty="0" smtClean="0"/>
                  <a:t>个</a:t>
                </a:r>
                <a:r>
                  <a:rPr lang="en-US" altLang="zh-CN" sz="1500" dirty="0" smtClean="0"/>
                  <a:t>)</a:t>
                </a:r>
              </a:p>
              <a:p>
                <a:pPr lvl="3"/>
                <a:r>
                  <a:rPr lang="zh-CN" altLang="en-US" sz="1500" dirty="0" smtClean="0"/>
                  <a:t>实勘</a:t>
                </a:r>
                <a:r>
                  <a:rPr lang="en-US" altLang="zh-CN" sz="1500" dirty="0" smtClean="0"/>
                  <a:t>+2</a:t>
                </a:r>
                <a:r>
                  <a:rPr lang="zh-CN" altLang="en-US" sz="1500" dirty="0" smtClean="0"/>
                  <a:t>分，每日上限</a:t>
                </a:r>
                <a:r>
                  <a:rPr lang="en-US" altLang="zh-CN" sz="1500" dirty="0" smtClean="0"/>
                  <a:t>6</a:t>
                </a:r>
                <a:r>
                  <a:rPr lang="zh-CN" altLang="en-US" sz="1500" dirty="0" smtClean="0"/>
                  <a:t>分</a:t>
                </a:r>
                <a:r>
                  <a:rPr lang="en-US" altLang="zh-CN" sz="1500" dirty="0" smtClean="0"/>
                  <a:t>(</a:t>
                </a:r>
                <a:r>
                  <a:rPr lang="zh-CN" altLang="en-US" sz="1500" dirty="0" smtClean="0"/>
                  <a:t>最多</a:t>
                </a:r>
                <a:r>
                  <a:rPr lang="en-US" altLang="zh-CN" sz="1500" dirty="0" smtClean="0"/>
                  <a:t>3</a:t>
                </a:r>
                <a:r>
                  <a:rPr lang="zh-CN" altLang="en-US" sz="1500" dirty="0" smtClean="0"/>
                  <a:t>个</a:t>
                </a:r>
                <a:r>
                  <a:rPr lang="en-US" altLang="zh-CN" sz="1500" dirty="0" smtClean="0"/>
                  <a:t>)</a:t>
                </a:r>
              </a:p>
              <a:p>
                <a:pPr lvl="3"/>
                <a:r>
                  <a:rPr lang="zh-CN" altLang="en-US" sz="1500" dirty="0" smtClean="0"/>
                  <a:t>带看</a:t>
                </a:r>
                <a:r>
                  <a:rPr lang="en-US" altLang="zh-CN" sz="1500" dirty="0" smtClean="0"/>
                  <a:t>+2</a:t>
                </a:r>
                <a:r>
                  <a:rPr lang="zh-CN" altLang="en-US" sz="1500" dirty="0" smtClean="0"/>
                  <a:t>分，每日上限</a:t>
                </a:r>
                <a:r>
                  <a:rPr lang="en-US" altLang="zh-CN" sz="1500" dirty="0" smtClean="0"/>
                  <a:t>6</a:t>
                </a:r>
                <a:r>
                  <a:rPr lang="zh-CN" altLang="en-US" sz="1500" dirty="0" smtClean="0"/>
                  <a:t>分</a:t>
                </a:r>
                <a:r>
                  <a:rPr lang="en-US" altLang="zh-CN" sz="1500" dirty="0" smtClean="0"/>
                  <a:t>(</a:t>
                </a:r>
                <a:r>
                  <a:rPr lang="zh-CN" altLang="en-US" sz="1500" dirty="0" smtClean="0"/>
                  <a:t>最多</a:t>
                </a:r>
                <a:r>
                  <a:rPr lang="en-US" altLang="zh-CN" sz="1500" dirty="0" smtClean="0"/>
                  <a:t>3</a:t>
                </a:r>
                <a:r>
                  <a:rPr lang="zh-CN" altLang="en-US" sz="1500" dirty="0" smtClean="0"/>
                  <a:t>个</a:t>
                </a:r>
                <a:r>
                  <a:rPr lang="en-US" altLang="zh-CN" sz="1500" dirty="0" smtClean="0"/>
                  <a:t>)</a:t>
                </a:r>
              </a:p>
              <a:p>
                <a:pPr lvl="2"/>
                <a:r>
                  <a:rPr lang="zh-CN" altLang="en-US" sz="2000" dirty="0" smtClean="0"/>
                  <a:t>个人二手房房源个数</a:t>
                </a:r>
                <a:r>
                  <a:rPr lang="en-US" altLang="zh-CN" sz="2000" dirty="0" smtClean="0"/>
                  <a:t>+3</a:t>
                </a:r>
                <a:r>
                  <a:rPr lang="zh-CN" altLang="en-US" sz="2000" dirty="0" smtClean="0"/>
                  <a:t>分，每日上限</a:t>
                </a:r>
                <a:r>
                  <a:rPr lang="en-US" altLang="zh-CN" sz="2000" dirty="0" smtClean="0"/>
                  <a:t>12</a:t>
                </a:r>
                <a:r>
                  <a:rPr lang="zh-CN" altLang="en-US" sz="2000" dirty="0"/>
                  <a:t>分，</a:t>
                </a:r>
                <a:r>
                  <a:rPr lang="zh-CN" altLang="en-US" sz="2000" dirty="0" smtClean="0"/>
                  <a:t>即每天最多添加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套（信息完整）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个人</a:t>
                </a:r>
                <a:r>
                  <a:rPr lang="zh-CN" altLang="en-US" sz="2000" dirty="0"/>
                  <a:t>租</a:t>
                </a:r>
                <a:r>
                  <a:rPr lang="zh-CN" altLang="en-US" sz="2000" dirty="0" smtClean="0"/>
                  <a:t>房</a:t>
                </a:r>
                <a:r>
                  <a:rPr lang="zh-CN" altLang="en-US" sz="2000" dirty="0"/>
                  <a:t>房源</a:t>
                </a:r>
                <a:r>
                  <a:rPr lang="zh-CN" altLang="en-US" sz="2000" dirty="0" smtClean="0"/>
                  <a:t>个数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/>
                  <a:t>分每日</a:t>
                </a:r>
                <a:r>
                  <a:rPr lang="zh-CN" altLang="en-US" sz="2000" dirty="0" smtClean="0"/>
                  <a:t>上限</a:t>
                </a:r>
                <a:r>
                  <a:rPr lang="en-US" altLang="zh-CN" sz="2000" dirty="0" smtClean="0"/>
                  <a:t>12</a:t>
                </a:r>
                <a:r>
                  <a:rPr lang="zh-CN" altLang="en-US" sz="2000" dirty="0"/>
                  <a:t>分，即每天最多添加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套（信息完整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获得售房钥匙 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/>
                  <a:t>分，</a:t>
                </a:r>
                <a:r>
                  <a:rPr lang="zh-CN" altLang="en-US" sz="2000" dirty="0" smtClean="0"/>
                  <a:t>每日上限</a:t>
                </a:r>
                <a:r>
                  <a:rPr lang="en-US" altLang="zh-CN" sz="2000" dirty="0" smtClean="0"/>
                  <a:t>9</a:t>
                </a:r>
                <a:r>
                  <a:rPr lang="zh-CN" altLang="en-US" sz="2000" dirty="0"/>
                  <a:t>分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获得租房钥匙 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/>
                  <a:t>分，</a:t>
                </a:r>
                <a:r>
                  <a:rPr lang="zh-CN" altLang="en-US" sz="2000" dirty="0" smtClean="0"/>
                  <a:t>每日上限</a:t>
                </a:r>
                <a:r>
                  <a:rPr lang="en-US" altLang="zh-CN" sz="2000" dirty="0" smtClean="0"/>
                  <a:t>6</a:t>
                </a:r>
                <a:r>
                  <a:rPr lang="zh-CN" altLang="en-US" sz="2000" dirty="0"/>
                  <a:t>分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个人资料 </a:t>
                </a:r>
                <a:r>
                  <a:rPr lang="en-US" altLang="zh-CN" sz="2000" dirty="0" smtClean="0"/>
                  <a:t>+100  </a:t>
                </a:r>
                <a:r>
                  <a:rPr lang="zh-CN" altLang="en-US" sz="2000" dirty="0" smtClean="0"/>
                  <a:t>实名认证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 smtClean="0"/>
                  <a:t>不规范操作（重复房源，等）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+150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x</a:t>
                </a:r>
                <a:r>
                  <a:rPr lang="zh-CN" altLang="en-US" sz="2000" dirty="0" smtClean="0"/>
                  <a:t>表示次数，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表示扣分，单次扣分是等差数列</a:t>
                </a:r>
                <a:r>
                  <a:rPr lang="en-US" altLang="zh-CN" sz="2000" dirty="0" smtClean="0"/>
                  <a:t>,10,25,45,</a:t>
                </a:r>
              </a:p>
              <a:p>
                <a:pPr lvl="2"/>
                <a:r>
                  <a:rPr lang="zh-CN" altLang="en-US" sz="2000" dirty="0" smtClean="0"/>
                  <a:t>虚假操作（虚假房源，盗用房源等）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+380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，同上 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/>
                  <a:t>待定因素：</a:t>
                </a:r>
                <a:r>
                  <a:rPr lang="zh-CN" altLang="en-US" sz="2000" dirty="0" smtClean="0"/>
                  <a:t>售出 签约 房源应检（小区错误，房屋已售，图文虚假） （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未实现</a:t>
                </a:r>
                <a:r>
                  <a:rPr lang="zh-CN" altLang="en-US" sz="2000" dirty="0" smtClean="0"/>
                  <a:t>）</a:t>
                </a:r>
                <a:endParaRPr lang="en-US" altLang="zh-CN" sz="2000" dirty="0"/>
              </a:p>
              <a:p>
                <a:r>
                  <a:rPr lang="zh-CN" altLang="en-US" sz="2800" dirty="0" smtClean="0"/>
                  <a:t>时间</a:t>
                </a:r>
                <a:r>
                  <a:rPr lang="zh-CN" altLang="en-US" sz="2800" dirty="0"/>
                  <a:t>队列模型，每日</a:t>
                </a:r>
                <a:r>
                  <a:rPr lang="zh-CN" altLang="en-US" sz="2800" dirty="0" smtClean="0"/>
                  <a:t>统计一次，时间范围</a:t>
                </a:r>
                <a:r>
                  <a:rPr lang="en-US" altLang="zh-CN" sz="2800" dirty="0" smtClean="0"/>
                  <a:t>6</a:t>
                </a:r>
                <a:r>
                  <a:rPr lang="zh-CN" altLang="en-US" sz="2800" dirty="0" smtClean="0"/>
                  <a:t>个月，效果：不活跃用户分数就低了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014" y="1559681"/>
                <a:ext cx="14631908" cy="6356375"/>
              </a:xfrm>
              <a:blipFill>
                <a:blip r:embed="rId2"/>
                <a:stretch>
                  <a:fillRect l="-583" t="-1246" b="-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906646"/>
              </p:ext>
            </p:extLst>
          </p:nvPr>
        </p:nvGraphicFramePr>
        <p:xfrm>
          <a:off x="9213955" y="290210"/>
          <a:ext cx="3555835" cy="2133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364588"/>
              </p:ext>
            </p:extLst>
          </p:nvPr>
        </p:nvGraphicFramePr>
        <p:xfrm>
          <a:off x="12216063" y="2334795"/>
          <a:ext cx="3316859" cy="204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17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16" indent="0">
              <a:buNone/>
            </a:pPr>
            <a:r>
              <a:rPr lang="zh-CN" altLang="en-US" dirty="0" smtClean="0"/>
              <a:t>梵讯中介房源</a:t>
            </a:r>
            <a:endParaRPr lang="en-US" altLang="zh-CN" dirty="0" smtClean="0"/>
          </a:p>
          <a:p>
            <a:r>
              <a:rPr lang="zh-CN" altLang="en-US" dirty="0" smtClean="0"/>
              <a:t>识别同一套房源</a:t>
            </a:r>
            <a:endParaRPr lang="en-US" altLang="zh-CN" dirty="0" smtClean="0"/>
          </a:p>
          <a:p>
            <a:r>
              <a:rPr lang="en-US" altLang="zh-CN" dirty="0" smtClean="0"/>
              <a:t>House</a:t>
            </a:r>
            <a:r>
              <a:rPr lang="zh-CN" altLang="en-US" dirty="0" smtClean="0"/>
              <a:t>排名</a:t>
            </a:r>
            <a:endParaRPr lang="en-US" altLang="zh-CN" dirty="0" smtClean="0"/>
          </a:p>
          <a:p>
            <a:r>
              <a:rPr lang="zh-CN" altLang="en-US" dirty="0" smtClean="0"/>
              <a:t>经纪人排名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公司信誉</a:t>
            </a:r>
            <a:endParaRPr lang="en-US" altLang="zh-CN" sz="2000" dirty="0"/>
          </a:p>
          <a:p>
            <a:pPr lvl="1"/>
            <a:r>
              <a:rPr lang="zh-CN" altLang="en-US" sz="2000" dirty="0"/>
              <a:t>基础分数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软件年限   </a:t>
            </a:r>
            <a:r>
              <a:rPr lang="en-US" altLang="zh-CN" sz="2000" dirty="0" smtClean="0"/>
              <a:t>40 </a:t>
            </a:r>
            <a:r>
              <a:rPr lang="en-US" altLang="zh-CN" sz="2000" dirty="0"/>
              <a:t>* years * (years - 1) + 200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zh-CN" altLang="en-US" sz="2000" dirty="0" smtClean="0"/>
              <a:t>开通服务 </a:t>
            </a:r>
            <a:r>
              <a:rPr lang="en-US" altLang="zh-CN" sz="2000" dirty="0" smtClean="0"/>
              <a:t>(1</a:t>
            </a:r>
            <a:r>
              <a:rPr lang="zh-CN" altLang="en-US" sz="2000" dirty="0" smtClean="0"/>
              <a:t>个服务</a:t>
            </a:r>
            <a:r>
              <a:rPr lang="en-US" altLang="zh-CN" sz="2000" dirty="0" smtClean="0"/>
              <a:t>300</a:t>
            </a:r>
            <a:r>
              <a:rPr lang="zh-CN" altLang="en-US" sz="2000" dirty="0" smtClean="0"/>
              <a:t>分 </a:t>
            </a:r>
            <a:r>
              <a:rPr lang="zh-CN" altLang="en-US" sz="2000" dirty="0" smtClean="0">
                <a:solidFill>
                  <a:srgbClr val="FF0000"/>
                </a:solidFill>
              </a:rPr>
              <a:t>未实现</a:t>
            </a:r>
            <a:r>
              <a:rPr lang="zh-CN" altLang="en-US" sz="2000" dirty="0" smtClean="0"/>
              <a:t>，当前默认值</a:t>
            </a:r>
            <a:r>
              <a:rPr lang="en-US" altLang="zh-CN" sz="2000" dirty="0" smtClean="0"/>
              <a:t>600)</a:t>
            </a:r>
          </a:p>
          <a:p>
            <a:pPr lvl="2"/>
            <a:r>
              <a:rPr lang="zh-CN" altLang="en-US" sz="2000" dirty="0" smtClean="0"/>
              <a:t>保证金</a:t>
            </a:r>
            <a:r>
              <a:rPr lang="en-US" altLang="zh-CN" sz="2000" dirty="0"/>
              <a:t>+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，（</a:t>
            </a:r>
            <a:r>
              <a:rPr lang="en-US" altLang="zh-CN" sz="2000" dirty="0" smtClean="0"/>
              <a:t>y = 0.1x</a:t>
            </a:r>
            <a:r>
              <a:rPr lang="zh-CN" altLang="en-US" sz="2000" dirty="0" smtClean="0"/>
              <a:t>，假设保证金初始为</a:t>
            </a:r>
            <a:r>
              <a:rPr lang="en-US" altLang="zh-CN" sz="2000" dirty="0" smtClean="0"/>
              <a:t>10000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表示保证金，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表示分数 </a:t>
            </a:r>
            <a:r>
              <a:rPr lang="zh-CN" altLang="en-US" sz="2000" dirty="0" smtClean="0">
                <a:solidFill>
                  <a:srgbClr val="FF0000"/>
                </a:solidFill>
              </a:rPr>
              <a:t>未实现</a:t>
            </a:r>
            <a:r>
              <a:rPr lang="zh-CN" altLang="en-US" sz="2000" dirty="0" smtClean="0">
                <a:solidFill>
                  <a:schemeClr val="tx1"/>
                </a:solidFill>
              </a:rPr>
              <a:t>，当前默认值</a:t>
            </a:r>
            <a:r>
              <a:rPr lang="en-US" altLang="zh-CN" sz="2000" dirty="0" smtClean="0">
                <a:solidFill>
                  <a:schemeClr val="tx1"/>
                </a:solidFill>
              </a:rPr>
              <a:t>1000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企业认证</a:t>
            </a:r>
            <a:r>
              <a:rPr lang="en-US" altLang="zh-CN" sz="2000" dirty="0" smtClean="0"/>
              <a:t>+500  </a:t>
            </a:r>
            <a:r>
              <a:rPr lang="zh-CN" altLang="en-US" sz="2000" dirty="0" smtClean="0"/>
              <a:t>（具体积分未规则实现 </a:t>
            </a:r>
            <a:r>
              <a:rPr lang="zh-CN" altLang="en-US" sz="2000" i="1" dirty="0" smtClean="0"/>
              <a:t>门面</a:t>
            </a:r>
            <a:r>
              <a:rPr lang="zh-CN" altLang="en-US" sz="2000" i="1" dirty="0"/>
              <a:t>资料 名片 关联号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所有经纪人不</a:t>
            </a:r>
            <a:r>
              <a:rPr lang="zh-CN" altLang="en-US" sz="2000" dirty="0"/>
              <a:t>规范操作（重复房源，小区错误等） </a:t>
            </a:r>
            <a:r>
              <a:rPr lang="zh-CN" altLang="en-US" sz="2000" dirty="0" smtClean="0"/>
              <a:t>违规分数之和除以</a:t>
            </a:r>
            <a:r>
              <a:rPr lang="en-US" altLang="zh-CN" sz="2000" dirty="0" smtClean="0"/>
              <a:t>2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所有经纪人虚假</a:t>
            </a:r>
            <a:r>
              <a:rPr lang="zh-CN" altLang="en-US" sz="2000" dirty="0"/>
              <a:t>操作（虚假房源，盗用房源等</a:t>
            </a:r>
            <a:r>
              <a:rPr lang="zh-CN" altLang="en-US" sz="2000" dirty="0" smtClean="0"/>
              <a:t>）虚假分数之和除以</a:t>
            </a:r>
            <a:r>
              <a:rPr lang="en-US" altLang="zh-CN" sz="2000" dirty="0" smtClean="0"/>
              <a:t>2</a:t>
            </a:r>
            <a:endParaRPr lang="en-US" altLang="zh-CN" sz="2000" dirty="0"/>
          </a:p>
          <a:p>
            <a:pPr lvl="2"/>
            <a:r>
              <a:rPr lang="zh-CN" altLang="en-US" sz="2000" dirty="0"/>
              <a:t>公司开通账号个数（</a:t>
            </a:r>
            <a:r>
              <a:rPr lang="zh-CN" altLang="en-US" sz="2000" dirty="0">
                <a:solidFill>
                  <a:srgbClr val="FF0000"/>
                </a:solidFill>
              </a:rPr>
              <a:t>暂定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AgentRank</a:t>
            </a:r>
            <a:r>
              <a:rPr lang="en-US" altLang="zh-CN" dirty="0" smtClean="0"/>
              <a:t> </a:t>
            </a:r>
            <a:r>
              <a:rPr lang="zh-CN" altLang="en-US" dirty="0" smtClean="0"/>
              <a:t>公司分数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4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63" y="1679697"/>
            <a:ext cx="10694976" cy="63563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</a:t>
            </a:r>
            <a:r>
              <a:rPr lang="zh-CN" altLang="en-US" dirty="0" smtClean="0"/>
              <a:t>方案流程图和相关细节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6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目前没有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68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任务方案调研</a:t>
            </a:r>
            <a:r>
              <a:rPr lang="en-US" altLang="zh-CN" dirty="0" smtClean="0"/>
              <a:t>-</a:t>
            </a:r>
            <a:r>
              <a:rPr lang="zh-CN" altLang="en-US" dirty="0" smtClean="0"/>
              <a:t>同一套房源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识别的结果准确率和召回率要求</a:t>
            </a:r>
            <a:endParaRPr lang="en-US" altLang="zh-CN" dirty="0" smtClean="0"/>
          </a:p>
          <a:p>
            <a:r>
              <a:rPr lang="zh-CN" altLang="en-US" dirty="0" smtClean="0"/>
              <a:t>计算房子与房子的距离，判断相似度。通过相似度判断房子是否为同一套。</a:t>
            </a:r>
            <a:endParaRPr lang="en-US" altLang="zh-CN" dirty="0" smtClean="0"/>
          </a:p>
          <a:p>
            <a:r>
              <a:rPr lang="zh-CN" altLang="en-US" dirty="0" smtClean="0"/>
              <a:t>测试界面，将判断为相同的房子进行抽样可视化展示对比</a:t>
            </a:r>
            <a:endParaRPr lang="en-US" altLang="zh-CN" dirty="0" smtClean="0"/>
          </a:p>
          <a:p>
            <a:endParaRPr lang="en-US" altLang="zh-CN" dirty="0" smtClean="0"/>
          </a:p>
          <a:p>
            <a:pPr marL="119016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算法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：余弦相似度</a:t>
            </a:r>
            <a:endParaRPr lang="en-US" altLang="zh-CN" sz="3200" dirty="0" smtClean="0"/>
          </a:p>
          <a:p>
            <a:pPr marL="119016" indent="0">
              <a:buNone/>
            </a:pPr>
            <a:r>
              <a:rPr lang="zh-CN" altLang="en-US" sz="3200" dirty="0" smtClean="0"/>
              <a:t>思路：将两套房子转换成两个向量，计算向量的夹角。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房子相似度以及同一套房子识别算法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46428243"/>
              </p:ext>
            </p:extLst>
          </p:nvPr>
        </p:nvGraphicFramePr>
        <p:xfrm>
          <a:off x="142669" y="3447237"/>
          <a:ext cx="2306303" cy="2325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58827942"/>
              </p:ext>
            </p:extLst>
          </p:nvPr>
        </p:nvGraphicFramePr>
        <p:xfrm>
          <a:off x="264405" y="6145575"/>
          <a:ext cx="2181340" cy="219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104222" y="4814371"/>
            <a:ext cx="1366091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822853" y="3635566"/>
            <a:ext cx="1334693" cy="2236424"/>
            <a:chOff x="3822853" y="3635566"/>
            <a:chExt cx="1334693" cy="2236424"/>
          </a:xfrm>
        </p:grpSpPr>
        <p:sp>
          <p:nvSpPr>
            <p:cNvPr id="9" name="左大括号 8"/>
            <p:cNvSpPr/>
            <p:nvPr/>
          </p:nvSpPr>
          <p:spPr>
            <a:xfrm>
              <a:off x="3822853" y="3635566"/>
              <a:ext cx="155448" cy="223642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5111827" y="3635566"/>
              <a:ext cx="45719" cy="223642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30169" y="3732265"/>
              <a:ext cx="793214" cy="17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Value1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Value2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Value3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V="1">
            <a:off x="2093206" y="7477917"/>
            <a:ext cx="1366091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859429" y="6301111"/>
            <a:ext cx="1334693" cy="2236424"/>
            <a:chOff x="3822853" y="3635566"/>
            <a:chExt cx="1334693" cy="2236424"/>
          </a:xfrm>
        </p:grpSpPr>
        <p:sp>
          <p:nvSpPr>
            <p:cNvPr id="15" name="左大括号 14"/>
            <p:cNvSpPr/>
            <p:nvPr/>
          </p:nvSpPr>
          <p:spPr>
            <a:xfrm>
              <a:off x="3822853" y="3635566"/>
              <a:ext cx="155448" cy="223642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5111827" y="3635566"/>
              <a:ext cx="45719" cy="223642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30169" y="3732265"/>
              <a:ext cx="793214" cy="17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Value1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Value2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Value3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cxnSp>
        <p:nvCxnSpPr>
          <p:cNvPr id="19" name="直接箭头连接符 18"/>
          <p:cNvCxnSpPr>
            <a:stCxn id="10" idx="1"/>
          </p:cNvCxnSpPr>
          <p:nvPr/>
        </p:nvCxnSpPr>
        <p:spPr>
          <a:xfrm>
            <a:off x="5157546" y="4753778"/>
            <a:ext cx="1893249" cy="1118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1"/>
          </p:cNvCxnSpPr>
          <p:nvPr/>
        </p:nvCxnSpPr>
        <p:spPr>
          <a:xfrm flipV="1">
            <a:off x="5194122" y="6010138"/>
            <a:ext cx="1856673" cy="1409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71980" y="5837798"/>
            <a:ext cx="98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相似度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os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598465" y="3635566"/>
            <a:ext cx="557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余弦相似度数学公式：</a:t>
            </a:r>
            <a:endParaRPr lang="zh-CN" altLang="en-US" dirty="0"/>
          </a:p>
        </p:txBody>
      </p:sp>
      <p:pic>
        <p:nvPicPr>
          <p:cNvPr id="1028" name="Picture 4" descr="https://images2018.cnblogs.com/blog/110616/201808/110616-20180831064147723-158678629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65" y="4483462"/>
            <a:ext cx="44386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算法细节：以下面两套房子为例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9016" indent="0" algn="ctr">
              <a:buNone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V1: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1,1,1,1,1,1,1,0,0,91/200,2006/2000,1,1,1)</a:t>
            </a:r>
          </a:p>
          <a:p>
            <a:pPr marL="119016" indent="0" algn="ctr">
              <a:buNone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V2: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0,0,4,2,0,0,0,14,33,152/200,1980/2000,0,0,0)</a:t>
            </a:r>
          </a:p>
          <a:p>
            <a:pPr lvl="1"/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其中蓝色框部分为字符串。该列若相等，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v1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在该列取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v2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的该列取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，不相等取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/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红色框部分为数值，</a:t>
            </a:r>
            <a:r>
              <a:rPr lang="en-US" altLang="zh-CN" sz="23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area_total,building_year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分别降权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1/200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1/2000</a:t>
            </a:r>
          </a:p>
          <a:p>
            <a:pPr lvl="1"/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最后生成向量得到余弦相似度</a:t>
            </a:r>
            <a:endParaRPr lang="en-US" altLang="zh-CN" sz="23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阀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值：当相似度达到</a:t>
            </a:r>
            <a:r>
              <a:rPr lang="en-US" altLang="zh-CN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95%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认为两套房子为同一套</a:t>
            </a:r>
            <a:endParaRPr lang="en-US" altLang="zh-CN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增量更新：新增房源与同小区内做相似计算，结果存入数据库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pPr marL="119016" indent="0">
              <a:buNone/>
            </a:pPr>
            <a:endParaRPr lang="en-US" altLang="zh-CN" dirty="0" smtClean="0"/>
          </a:p>
          <a:p>
            <a:pPr marL="119016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房子相似度以及同一套房子识别算法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7" y="2700897"/>
            <a:ext cx="14386907" cy="71329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8148918" y="3414187"/>
            <a:ext cx="723" cy="45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0462" y="1890187"/>
            <a:ext cx="14784326" cy="6736020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EditDistance</a:t>
            </a:r>
            <a:endParaRPr lang="en-US" altLang="zh-CN" dirty="0" smtClean="0"/>
          </a:p>
          <a:p>
            <a:pPr marL="119016" indent="0">
              <a:buNone/>
            </a:pPr>
            <a:r>
              <a:rPr lang="zh-CN" altLang="en-US" dirty="0" smtClean="0"/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本算法克服了余弦相似度缺点：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33416" indent="-914400"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向量相似 如（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）与（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 向量的余弦为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。不满足当前房源判断算法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33416" indent="-914400"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字符串列转为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对结果有一定误差使用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9016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Edit Distance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，计算一个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House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转为另一个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house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所需的代价，确定其相似度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房子相似度以及同一套房子识别算法</a:t>
            </a:r>
            <a:endParaRPr lang="zh-CN" altLang="en-US" dirty="0"/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4109251361"/>
              </p:ext>
            </p:extLst>
          </p:nvPr>
        </p:nvGraphicFramePr>
        <p:xfrm>
          <a:off x="8162949" y="4650651"/>
          <a:ext cx="1785283" cy="180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596884967"/>
              </p:ext>
            </p:extLst>
          </p:nvPr>
        </p:nvGraphicFramePr>
        <p:xfrm>
          <a:off x="8196274" y="6605808"/>
          <a:ext cx="1718631" cy="173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12864989" y="4691264"/>
            <a:ext cx="1074369" cy="1800222"/>
            <a:chOff x="3822853" y="3635566"/>
            <a:chExt cx="1334693" cy="2236424"/>
          </a:xfrm>
        </p:grpSpPr>
        <p:sp>
          <p:nvSpPr>
            <p:cNvPr id="27" name="左大括号 26"/>
            <p:cNvSpPr/>
            <p:nvPr/>
          </p:nvSpPr>
          <p:spPr>
            <a:xfrm>
              <a:off x="3822853" y="3635566"/>
              <a:ext cx="155448" cy="223642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5111827" y="3635566"/>
              <a:ext cx="45719" cy="223642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30169" y="3732265"/>
              <a:ext cx="793214" cy="188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Value1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Value2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Value3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…</a:t>
              </a:r>
              <a:endParaRPr lang="zh-CN" altLang="en-US" sz="12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639592" y="6603273"/>
            <a:ext cx="1074369" cy="1735547"/>
            <a:chOff x="3822853" y="3635566"/>
            <a:chExt cx="1334693" cy="2236424"/>
          </a:xfrm>
        </p:grpSpPr>
        <p:sp>
          <p:nvSpPr>
            <p:cNvPr id="31" name="左大括号 30"/>
            <p:cNvSpPr/>
            <p:nvPr/>
          </p:nvSpPr>
          <p:spPr>
            <a:xfrm>
              <a:off x="3822853" y="3635566"/>
              <a:ext cx="155448" cy="223642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5111827" y="3635566"/>
              <a:ext cx="45719" cy="223642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30169" y="3732265"/>
              <a:ext cx="793214" cy="202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Value1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Value5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Value6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zh-CN" sz="1200" dirty="0" smtClean="0"/>
                <a:t>…</a:t>
              </a:r>
              <a:endParaRPr lang="zh-CN" altLang="en-US" sz="1200" dirty="0"/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V="1">
            <a:off x="9631806" y="5528092"/>
            <a:ext cx="3081494" cy="22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9642239" y="7471046"/>
            <a:ext cx="9362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1823088" y="5791418"/>
            <a:ext cx="890212" cy="1621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2268194" y="6678315"/>
            <a:ext cx="94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距离</a:t>
            </a:r>
            <a:r>
              <a:rPr lang="en-US" altLang="zh-CN" sz="1200" dirty="0" smtClean="0"/>
              <a:t>d=2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12800" y="4949687"/>
            <a:ext cx="738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16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Step1:</a:t>
            </a:r>
            <a:r>
              <a:rPr lang="zh-CN" altLang="en-US" sz="2400" dirty="0">
                <a:latin typeface="宋体" panose="02010600030101010101" pitchFamily="2" charset="-122"/>
              </a:rPr>
              <a:t>如图计算变换的次数作为距离</a:t>
            </a:r>
            <a:r>
              <a:rPr lang="en-US" altLang="zh-CN" sz="2400" dirty="0">
                <a:latin typeface="宋体" panose="02010600030101010101" pitchFamily="2" charset="-122"/>
              </a:rPr>
              <a:t>d</a:t>
            </a:r>
          </a:p>
          <a:p>
            <a:pPr marL="119016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Step2:</a:t>
            </a:r>
            <a:r>
              <a:rPr lang="zh-CN" altLang="en-US" sz="2400" dirty="0">
                <a:latin typeface="宋体" panose="02010600030101010101" pitchFamily="2" charset="-122"/>
              </a:rPr>
              <a:t>计算相似度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宋体" panose="02010600030101010101" pitchFamily="2" charset="-122"/>
              </a:rPr>
              <a:t>s </a:t>
            </a:r>
            <a:r>
              <a:rPr lang="en-US" altLang="zh-CN" sz="2400" dirty="0">
                <a:latin typeface="宋体" panose="02010600030101010101" pitchFamily="2" charset="-122"/>
              </a:rPr>
              <a:t>= 1 – d/</a:t>
            </a:r>
            <a:r>
              <a:rPr lang="en-US" altLang="zh-CN" sz="2400" dirty="0" err="1">
                <a:latin typeface="宋体" panose="02010600030101010101" pitchFamily="2" charset="-122"/>
              </a:rPr>
              <a:t>len</a:t>
            </a:r>
            <a:r>
              <a:rPr lang="en-US" altLang="zh-CN" sz="2400" dirty="0">
                <a:latin typeface="宋体" panose="02010600030101010101" pitchFamily="2" charset="-122"/>
              </a:rPr>
              <a:t>(V),</a:t>
            </a:r>
            <a:r>
              <a:rPr lang="en-US" altLang="zh-CN" sz="2400" dirty="0" err="1">
                <a:latin typeface="宋体" panose="02010600030101010101" pitchFamily="2" charset="-122"/>
              </a:rPr>
              <a:t>len</a:t>
            </a:r>
            <a:r>
              <a:rPr lang="en-US" altLang="zh-CN" sz="2400" dirty="0">
                <a:latin typeface="宋体" panose="02010600030101010101" pitchFamily="2" charset="-122"/>
              </a:rPr>
              <a:t>(V)</a:t>
            </a:r>
            <a:r>
              <a:rPr lang="zh-CN" altLang="en-US" sz="2400" smtClean="0">
                <a:latin typeface="宋体" panose="02010600030101010101" pitchFamily="2" charset="-122"/>
              </a:rPr>
              <a:t>表示计算的维度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7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实施方案</a:t>
            </a:r>
            <a:r>
              <a:rPr lang="en-US" altLang="zh-CN" sz="3200" dirty="0" smtClean="0"/>
              <a:t>2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Houses</a:t>
            </a:r>
            <a:r>
              <a:rPr lang="zh-CN" altLang="en-US" sz="3200" dirty="0" smtClean="0"/>
              <a:t>表计算属性 </a:t>
            </a:r>
            <a:r>
              <a:rPr lang="en-US" altLang="zh-CN" sz="3200" dirty="0" smtClean="0"/>
              <a:t>community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pkCommunity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customerName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PKDecoration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PKBuildingType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RoomCount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HallCount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KitchenCount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ToiletCount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BalconyCount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Floor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FloorTotal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AreaTotal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BuiltYear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Direction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cellPhone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DoorNumber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Direction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pkBlock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cellphone </a:t>
            </a:r>
            <a:r>
              <a:rPr lang="zh-CN" altLang="en-US" sz="3200" dirty="0" smtClean="0"/>
              <a:t>列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zh-CN" altLang="en-US" dirty="0"/>
              <a:t>一套</a:t>
            </a:r>
            <a:r>
              <a:rPr lang="zh-CN" altLang="en-US" dirty="0" smtClean="0"/>
              <a:t>房源的实施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3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任务方案调研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HouseRank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</p:spPr>
        <p:txBody>
          <a:bodyPr/>
          <a:lstStyle/>
          <a:p>
            <a:r>
              <a:rPr lang="zh-CN" altLang="en-US" sz="3200" dirty="0" smtClean="0"/>
              <a:t>基于</a:t>
            </a:r>
            <a:r>
              <a:rPr lang="en-US" altLang="zh-CN" sz="3200" dirty="0" smtClean="0"/>
              <a:t>PageRank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TextRank</a:t>
            </a:r>
            <a:r>
              <a:rPr lang="zh-CN" altLang="en-US" sz="3200" dirty="0" smtClean="0"/>
              <a:t>思想，计算每个房子之间的相似度，形成一张强连通图。图之间的点表示房子，边表示相似度。通过迭代计算出房子的</a:t>
            </a:r>
            <a:r>
              <a:rPr lang="zh-CN" altLang="en-US" sz="3200" dirty="0" smtClean="0">
                <a:solidFill>
                  <a:srgbClr val="FF0000"/>
                </a:solidFill>
              </a:rPr>
              <a:t>流行度</a:t>
            </a:r>
            <a:r>
              <a:rPr lang="zh-CN" altLang="en-US" sz="3200" dirty="0" smtClean="0"/>
              <a:t>。该算法需要计算庞大的矩阵，计算时间比较长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22" y="3602515"/>
            <a:ext cx="6114180" cy="44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47ed88-0e2d-4936-a3e3-b2fc614f906c">UVFVKF53VTD2-4606-48</_dlc_DocId>
    <_dlc_DocIdUrl xmlns="ed47ed88-0e2d-4936-a3e3-b2fc614f906c">
      <Url>https://share.autodesk.com/sales/events_programs/sales/OTC2013/_layouts/DocIdRedir.aspx?ID=UVFVKF53VTD2-4606-48</Url>
      <Description>UVFVKF53VTD2-4606-48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B7EFB683BDAC4DA21FA9A0CE8F9BF9" ma:contentTypeVersion="11" ma:contentTypeDescription="Create a new document." ma:contentTypeScope="" ma:versionID="832dc91b33ae0b0b46188eed08d2f0b5">
  <xsd:schema xmlns:xsd="http://www.w3.org/2001/XMLSchema" xmlns:xs="http://www.w3.org/2001/XMLSchema" xmlns:p="http://schemas.microsoft.com/office/2006/metadata/properties" xmlns:ns2="ed47ed88-0e2d-4936-a3e3-b2fc614f906c" targetNamespace="http://schemas.microsoft.com/office/2006/metadata/properties" ma:root="true" ma:fieldsID="0430b7cc50e9dd43dcd43ea73c4ad7ba" ns2:_="">
    <xsd:import namespace="ed47ed88-0e2d-4936-a3e3-b2fc614f90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ed88-0e2d-4936-a3e3-b2fc614f90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7B1F45-2148-407E-BB55-47CC2EBAEFC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ABE5F35-A56E-4F23-9E39-F1CE738C70BB}">
  <ds:schemaRefs>
    <ds:schemaRef ds:uri="ed47ed88-0e2d-4936-a3e3-b2fc614f906c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E763EAA-BE1A-4634-981E-29E3DD3F1C8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2BEB475-973E-4A3F-BEDF-5D94FB0B3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13964</TotalTime>
  <Words>1123</Words>
  <Application>Microsoft Office PowerPoint</Application>
  <PresentationFormat>自定义</PresentationFormat>
  <Paragraphs>178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Frutiger Next LT W1G</vt:lpstr>
      <vt:lpstr>等线</vt:lpstr>
      <vt:lpstr>宋体</vt:lpstr>
      <vt:lpstr>微软雅黑</vt:lpstr>
      <vt:lpstr>Arial</vt:lpstr>
      <vt:lpstr>Calibri</vt:lpstr>
      <vt:lpstr>Cambria Math</vt:lpstr>
      <vt:lpstr>Wingdings</vt:lpstr>
      <vt:lpstr>Fooww Theme</vt:lpstr>
      <vt:lpstr>Custom Design</vt:lpstr>
      <vt:lpstr>PowerPoint 演示文稿</vt:lpstr>
      <vt:lpstr>任务背景</vt:lpstr>
      <vt:lpstr>产品现状</vt:lpstr>
      <vt:lpstr>任务方案调研-同一套房源</vt:lpstr>
      <vt:lpstr>房子相似度以及同一套房子识别算法</vt:lpstr>
      <vt:lpstr>房子相似度以及同一套房子识别算法</vt:lpstr>
      <vt:lpstr>房子相似度以及同一套房子识别算法</vt:lpstr>
      <vt:lpstr>同一套房源的实施</vt:lpstr>
      <vt:lpstr>任务方案调研-HouseRank方案1</vt:lpstr>
      <vt:lpstr>HouseRank调研方案2</vt:lpstr>
      <vt:lpstr>HouseRank调研方案2，流程图 </vt:lpstr>
      <vt:lpstr>小区平均价更新</vt:lpstr>
      <vt:lpstr>小区房价估计</vt:lpstr>
      <vt:lpstr>各维度计算公式</vt:lpstr>
      <vt:lpstr>任务方案调研-AgentRank</vt:lpstr>
      <vt:lpstr>任务方案调研-经纪人调研页面</vt:lpstr>
      <vt:lpstr>安居客违规操作</vt:lpstr>
      <vt:lpstr>AgentRank 方案</vt:lpstr>
      <vt:lpstr>AgentRank 经纪人分数</vt:lpstr>
      <vt:lpstr>AgentRank 公司分数</vt:lpstr>
      <vt:lpstr>最终方案流程图和相关细节</vt:lpstr>
      <vt:lpstr>Demo</vt:lpstr>
      <vt:lpstr>PowerPoint 演示文稿</vt:lpstr>
    </vt:vector>
  </TitlesOfParts>
  <Company>Autodesk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Dong</dc:creator>
  <cp:lastModifiedBy>fooww</cp:lastModifiedBy>
  <cp:revision>726</cp:revision>
  <dcterms:created xsi:type="dcterms:W3CDTF">2012-10-19T15:38:24Z</dcterms:created>
  <dcterms:modified xsi:type="dcterms:W3CDTF">2019-05-30T10:42:19Z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</Properties>
</file>