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98" r:id="rId3"/>
    <p:sldId id="296" r:id="rId4"/>
    <p:sldId id="297" r:id="rId5"/>
    <p:sldId id="305" r:id="rId6"/>
    <p:sldId id="307" r:id="rId8"/>
    <p:sldId id="310" r:id="rId9"/>
    <p:sldId id="311" r:id="rId10"/>
    <p:sldId id="309" r:id="rId11"/>
    <p:sldId id="308" r:id="rId12"/>
    <p:sldId id="312" r:id="rId13"/>
    <p:sldId id="304" r:id="rId14"/>
    <p:sldId id="265" r:id="rId15"/>
    <p:sldId id="415" r:id="rId16"/>
    <p:sldId id="411" r:id="rId17"/>
    <p:sldId id="406" r:id="rId18"/>
    <p:sldId id="313" r:id="rId19"/>
    <p:sldId id="314" r:id="rId20"/>
    <p:sldId id="28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D3EB7F7-37A4-4419-BA0A-888C5309EAA5}">
          <p14:sldIdLst/>
        </p14:section>
        <p14:section name="Event Template" id="{AB4AE72E-B8BA-4D6A-9AE8-13A364BD025C}">
          <p14:sldIdLst>
            <p14:sldId id="297"/>
            <p14:sldId id="305"/>
            <p14:sldId id="310"/>
            <p14:sldId id="311"/>
            <p14:sldId id="309"/>
            <p14:sldId id="308"/>
            <p14:sldId id="304"/>
            <p14:sldId id="265"/>
            <p14:sldId id="415"/>
            <p14:sldId id="411"/>
            <p14:sldId id="289"/>
            <p14:sldId id="296"/>
            <p14:sldId id="314"/>
            <p14:sldId id="406"/>
            <p14:sldId id="313"/>
            <p14:sldId id="312"/>
            <p14:sldId id="307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7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identityserver.io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identityserver.io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CEA087-FE72-402A-B90B-B98CB598E1FD}" type="doc">
      <dgm:prSet loTypeId="urn:microsoft.com/office/officeart/2005/8/layout/hierarchy3" loCatId="hierarchy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9BD9628-3465-4B4B-A483-EEFA879CABE3}">
      <dgm:prSet/>
      <dgm:spPr/>
      <dgm:t>
        <a:bodyPr/>
        <a:lstStyle/>
        <a:p>
          <a:r>
            <a:rPr lang="zh-CN" baseline="0"/>
            <a:t>直接访问 </a:t>
          </a:r>
          <a:r>
            <a:rPr lang="en-US" baseline="0"/>
            <a:t>vs. API Gateway</a:t>
          </a:r>
          <a:endParaRPr lang="zh-CN"/>
        </a:p>
      </dgm:t>
    </dgm:pt>
    <dgm:pt modelId="{31E92E5F-9F59-4418-849A-5E86D14586B4}" cxnId="{FF4B59C9-CC26-4E88-AD83-962665F4ABF4}" type="parTrans">
      <dgm:prSet/>
      <dgm:spPr/>
      <dgm:t>
        <a:bodyPr/>
        <a:lstStyle/>
        <a:p>
          <a:endParaRPr lang="zh-CN" altLang="en-US"/>
        </a:p>
      </dgm:t>
    </dgm:pt>
    <dgm:pt modelId="{6567BCDF-AA83-4FDA-8F9C-C50EFD01FF06}" cxnId="{FF4B59C9-CC26-4E88-AD83-962665F4ABF4}" type="sibTrans">
      <dgm:prSet/>
      <dgm:spPr/>
      <dgm:t>
        <a:bodyPr/>
        <a:lstStyle/>
        <a:p>
          <a:endParaRPr lang="zh-CN" altLang="en-US"/>
        </a:p>
      </dgm:t>
    </dgm:pt>
    <dgm:pt modelId="{6D244228-3630-4448-8EC6-9088808D4265}">
      <dgm:prSet/>
      <dgm:spPr/>
      <dgm:t>
        <a:bodyPr/>
        <a:lstStyle/>
        <a:p>
          <a:r>
            <a:rPr lang="zh-CN" baseline="0"/>
            <a:t>服务健康检查</a:t>
          </a:r>
          <a:endParaRPr lang="zh-CN"/>
        </a:p>
      </dgm:t>
    </dgm:pt>
    <dgm:pt modelId="{33DFB965-964D-47ED-9A44-7EBCA1691960}" cxnId="{A5AE73C3-38B0-4DF2-AA31-0364902C4DCB}" type="parTrans">
      <dgm:prSet/>
      <dgm:spPr/>
      <dgm:t>
        <a:bodyPr/>
        <a:lstStyle/>
        <a:p>
          <a:endParaRPr lang="zh-CN" altLang="en-US"/>
        </a:p>
      </dgm:t>
    </dgm:pt>
    <dgm:pt modelId="{796D7052-9583-40EE-B319-37E1913D046C}" cxnId="{A5AE73C3-38B0-4DF2-AA31-0364902C4DCB}" type="sibTrans">
      <dgm:prSet/>
      <dgm:spPr/>
      <dgm:t>
        <a:bodyPr/>
        <a:lstStyle/>
        <a:p>
          <a:endParaRPr lang="zh-CN" altLang="en-US"/>
        </a:p>
      </dgm:t>
    </dgm:pt>
    <dgm:pt modelId="{BE21DDA2-0F24-4586-93EE-1A5F0B604DE9}">
      <dgm:prSet/>
      <dgm:spPr/>
      <dgm:t>
        <a:bodyPr/>
        <a:lstStyle/>
        <a:p>
          <a:r>
            <a:rPr lang="zh-CN" baseline="0" dirty="0"/>
            <a:t>弹性云应用程序</a:t>
          </a:r>
          <a:r>
            <a:rPr lang="en-US" baseline="0" dirty="0"/>
            <a:t>:</a:t>
          </a:r>
          <a:endParaRPr lang="zh-CN" dirty="0"/>
        </a:p>
      </dgm:t>
    </dgm:pt>
    <dgm:pt modelId="{A0094E7D-29D2-44C1-AA3E-BA0C2E80A680}" cxnId="{7B38FE4B-FFCD-4177-B5B3-6F6C3B857143}" type="parTrans">
      <dgm:prSet/>
      <dgm:spPr/>
      <dgm:t>
        <a:bodyPr/>
        <a:lstStyle/>
        <a:p>
          <a:endParaRPr lang="zh-CN" altLang="en-US"/>
        </a:p>
      </dgm:t>
    </dgm:pt>
    <dgm:pt modelId="{28924C4C-32AF-4424-A3EC-42D226D97955}" cxnId="{7B38FE4B-FFCD-4177-B5B3-6F6C3B857143}" type="sibTrans">
      <dgm:prSet/>
      <dgm:spPr/>
      <dgm:t>
        <a:bodyPr/>
        <a:lstStyle/>
        <a:p>
          <a:endParaRPr lang="zh-CN" altLang="en-US"/>
        </a:p>
      </dgm:t>
    </dgm:pt>
    <dgm:pt modelId="{79E76A4F-CBEE-4887-8C93-1BAE491E9E95}">
      <dgm:prSet/>
      <dgm:spPr/>
      <dgm:t>
        <a:bodyPr/>
        <a:lstStyle/>
        <a:p>
          <a:r>
            <a:rPr lang="zh-CN" baseline="0"/>
            <a:t>指数退避和</a:t>
          </a:r>
          <a:r>
            <a:rPr lang="en-US" baseline="0"/>
            <a:t> Circuit breaker </a:t>
          </a:r>
          <a:r>
            <a:rPr lang="zh-CN" baseline="0"/>
            <a:t>进行重试</a:t>
          </a:r>
          <a:endParaRPr lang="zh-CN"/>
        </a:p>
      </dgm:t>
    </dgm:pt>
    <dgm:pt modelId="{27AF48E0-B65B-44DC-ACBC-9BE17555ECB4}" cxnId="{007836D6-65D5-4E57-8651-24108D9C5A25}" type="parTrans">
      <dgm:prSet/>
      <dgm:spPr/>
      <dgm:t>
        <a:bodyPr/>
        <a:lstStyle/>
        <a:p>
          <a:endParaRPr lang="zh-CN" altLang="en-US"/>
        </a:p>
      </dgm:t>
    </dgm:pt>
    <dgm:pt modelId="{69131880-80F9-40E6-9497-F54164F8ED3F}" cxnId="{007836D6-65D5-4E57-8651-24108D9C5A25}" type="sibTrans">
      <dgm:prSet/>
      <dgm:spPr/>
      <dgm:t>
        <a:bodyPr/>
        <a:lstStyle/>
        <a:p>
          <a:endParaRPr lang="zh-CN" altLang="en-US"/>
        </a:p>
      </dgm:t>
    </dgm:pt>
    <dgm:pt modelId="{2329BFCA-20A2-496F-9291-D0C13314DAD3}">
      <dgm:prSet/>
      <dgm:spPr/>
      <dgm:t>
        <a:bodyPr/>
        <a:lstStyle/>
        <a:p>
          <a:r>
            <a:rPr lang="zh-CN" baseline="0"/>
            <a:t>异步</a:t>
          </a:r>
          <a:r>
            <a:rPr lang="en-US" baseline="0"/>
            <a:t>. </a:t>
          </a:r>
          <a:r>
            <a:rPr lang="zh-CN" baseline="0"/>
            <a:t>发布</a:t>
          </a:r>
          <a:r>
            <a:rPr lang="en-US" baseline="0"/>
            <a:t>/</a:t>
          </a:r>
          <a:r>
            <a:rPr lang="zh-CN" baseline="0"/>
            <a:t>订阅</a:t>
          </a:r>
          <a:r>
            <a:rPr lang="en-US" baseline="0"/>
            <a:t> (Event Bus)</a:t>
          </a:r>
          <a:endParaRPr lang="zh-CN"/>
        </a:p>
      </dgm:t>
    </dgm:pt>
    <dgm:pt modelId="{4987BFE7-D189-436A-97F9-0CC8B174DBF2}" cxnId="{0A2EDB77-9148-450D-A830-C4936F0B3872}" type="parTrans">
      <dgm:prSet/>
      <dgm:spPr/>
      <dgm:t>
        <a:bodyPr/>
        <a:lstStyle/>
        <a:p>
          <a:endParaRPr lang="zh-CN" altLang="en-US"/>
        </a:p>
      </dgm:t>
    </dgm:pt>
    <dgm:pt modelId="{EE2C7F9C-10A2-4A13-BD29-73E6434AD29C}" cxnId="{0A2EDB77-9148-450D-A830-C4936F0B3872}" type="sibTrans">
      <dgm:prSet/>
      <dgm:spPr/>
      <dgm:t>
        <a:bodyPr/>
        <a:lstStyle/>
        <a:p>
          <a:endParaRPr lang="zh-CN" altLang="en-US"/>
        </a:p>
      </dgm:t>
    </dgm:pt>
    <dgm:pt modelId="{D31F824A-2BF5-4ED8-B040-7D0324D86037}">
      <dgm:prSet/>
      <dgm:spPr/>
      <dgm:t>
        <a:bodyPr/>
        <a:lstStyle/>
        <a:p>
          <a:r>
            <a:rPr lang="zh-CN" baseline="0"/>
            <a:t>使用协调器进行扩展</a:t>
          </a:r>
          <a:endParaRPr lang="zh-CN"/>
        </a:p>
      </dgm:t>
    </dgm:pt>
    <dgm:pt modelId="{934F7D76-FEC5-4A90-A9DA-48C05B54FDDC}" cxnId="{BB1F0471-641E-42E7-90C5-F9E69AF14DDF}" type="parTrans">
      <dgm:prSet/>
      <dgm:spPr/>
      <dgm:t>
        <a:bodyPr/>
        <a:lstStyle/>
        <a:p>
          <a:endParaRPr lang="zh-CN" altLang="en-US"/>
        </a:p>
      </dgm:t>
    </dgm:pt>
    <dgm:pt modelId="{20EB11EE-66E0-4720-BBD6-12948FD1A55A}" cxnId="{BB1F0471-641E-42E7-90C5-F9E69AF14DDF}" type="sibTrans">
      <dgm:prSet/>
      <dgm:spPr/>
      <dgm:t>
        <a:bodyPr/>
        <a:lstStyle/>
        <a:p>
          <a:endParaRPr lang="zh-CN" altLang="en-US"/>
        </a:p>
      </dgm:t>
    </dgm:pt>
    <dgm:pt modelId="{7F7A5220-BAA9-4826-A398-AED93EF33941}" type="pres">
      <dgm:prSet presAssocID="{C4CEA087-FE72-402A-B90B-B98CB598E1F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944042-E292-4619-9249-B3D42D71DB73}" type="pres">
      <dgm:prSet presAssocID="{F9BD9628-3465-4B4B-A483-EEFA879CABE3}" presName="root" presStyleCnt="0"/>
      <dgm:spPr/>
    </dgm:pt>
    <dgm:pt modelId="{B26F4F34-34D3-4BDC-8821-C98C86212C0B}" type="pres">
      <dgm:prSet presAssocID="{F9BD9628-3465-4B4B-A483-EEFA879CABE3}" presName="rootComposite" presStyleCnt="0"/>
      <dgm:spPr/>
    </dgm:pt>
    <dgm:pt modelId="{86D09BCF-60C1-4AB3-BEFA-F7F90C6F3B67}" type="pres">
      <dgm:prSet presAssocID="{F9BD9628-3465-4B4B-A483-EEFA879CABE3}" presName="rootText" presStyleLbl="node1" presStyleIdx="0" presStyleCnt="5"/>
      <dgm:spPr/>
    </dgm:pt>
    <dgm:pt modelId="{1DADE740-C85B-445D-8B59-F32C928CAD72}" type="pres">
      <dgm:prSet presAssocID="{F9BD9628-3465-4B4B-A483-EEFA879CABE3}" presName="rootConnector" presStyleLbl="node1" presStyleIdx="0" presStyleCnt="5"/>
      <dgm:spPr/>
    </dgm:pt>
    <dgm:pt modelId="{E950B644-9B22-4E67-8EB1-DCBE8B845D5E}" type="pres">
      <dgm:prSet presAssocID="{F9BD9628-3465-4B4B-A483-EEFA879CABE3}" presName="childShape" presStyleCnt="0"/>
      <dgm:spPr/>
    </dgm:pt>
    <dgm:pt modelId="{60B547BD-30A7-4041-B355-ED3F68DF7381}" type="pres">
      <dgm:prSet presAssocID="{6D244228-3630-4448-8EC6-9088808D4265}" presName="root" presStyleCnt="0"/>
      <dgm:spPr/>
    </dgm:pt>
    <dgm:pt modelId="{EFE1B7FA-9B13-4C26-A020-0234C7C74537}" type="pres">
      <dgm:prSet presAssocID="{6D244228-3630-4448-8EC6-9088808D4265}" presName="rootComposite" presStyleCnt="0"/>
      <dgm:spPr/>
    </dgm:pt>
    <dgm:pt modelId="{86B687ED-D9F7-4DA0-A750-74853E760563}" type="pres">
      <dgm:prSet presAssocID="{6D244228-3630-4448-8EC6-9088808D4265}" presName="rootText" presStyleLbl="node1" presStyleIdx="1" presStyleCnt="5"/>
      <dgm:spPr/>
    </dgm:pt>
    <dgm:pt modelId="{87A95F5A-8D38-45E1-B13A-25E832568567}" type="pres">
      <dgm:prSet presAssocID="{6D244228-3630-4448-8EC6-9088808D4265}" presName="rootConnector" presStyleLbl="node1" presStyleIdx="1" presStyleCnt="5"/>
      <dgm:spPr/>
    </dgm:pt>
    <dgm:pt modelId="{C5A50D11-FFE1-44B7-8ADB-0DF26608DBF0}" type="pres">
      <dgm:prSet presAssocID="{6D244228-3630-4448-8EC6-9088808D4265}" presName="childShape" presStyleCnt="0"/>
      <dgm:spPr/>
    </dgm:pt>
    <dgm:pt modelId="{5CBF0B8C-CF28-437F-8F0E-15892C00E034}" type="pres">
      <dgm:prSet presAssocID="{BE21DDA2-0F24-4586-93EE-1A5F0B604DE9}" presName="root" presStyleCnt="0"/>
      <dgm:spPr/>
    </dgm:pt>
    <dgm:pt modelId="{E8370AAD-C95F-4E0E-8249-BA8499814765}" type="pres">
      <dgm:prSet presAssocID="{BE21DDA2-0F24-4586-93EE-1A5F0B604DE9}" presName="rootComposite" presStyleCnt="0"/>
      <dgm:spPr/>
    </dgm:pt>
    <dgm:pt modelId="{03CD1A2F-9EE0-4730-B66A-8B0F7DC2AC25}" type="pres">
      <dgm:prSet presAssocID="{BE21DDA2-0F24-4586-93EE-1A5F0B604DE9}" presName="rootText" presStyleLbl="node1" presStyleIdx="2" presStyleCnt="5"/>
      <dgm:spPr/>
    </dgm:pt>
    <dgm:pt modelId="{22878950-72B1-4F04-8BC8-3CD428EFCCE4}" type="pres">
      <dgm:prSet presAssocID="{BE21DDA2-0F24-4586-93EE-1A5F0B604DE9}" presName="rootConnector" presStyleLbl="node1" presStyleIdx="2" presStyleCnt="5"/>
      <dgm:spPr/>
    </dgm:pt>
    <dgm:pt modelId="{FE4EB564-1863-4509-B3E0-D8CA82A053A8}" type="pres">
      <dgm:prSet presAssocID="{BE21DDA2-0F24-4586-93EE-1A5F0B604DE9}" presName="childShape" presStyleCnt="0"/>
      <dgm:spPr/>
    </dgm:pt>
    <dgm:pt modelId="{AA797680-31CE-4622-9B84-E33D0D1E0FF2}" type="pres">
      <dgm:prSet presAssocID="{27AF48E0-B65B-44DC-ACBC-9BE17555ECB4}" presName="Name13" presStyleLbl="parChTrans1D2" presStyleIdx="0" presStyleCnt="1"/>
      <dgm:spPr/>
    </dgm:pt>
    <dgm:pt modelId="{148F374A-56A9-4BC1-B603-764FB983BD62}" type="pres">
      <dgm:prSet presAssocID="{79E76A4F-CBEE-4887-8C93-1BAE491E9E95}" presName="childText" presStyleLbl="bgAcc1" presStyleIdx="0" presStyleCnt="1">
        <dgm:presLayoutVars>
          <dgm:bulletEnabled val="1"/>
        </dgm:presLayoutVars>
      </dgm:prSet>
      <dgm:spPr/>
    </dgm:pt>
    <dgm:pt modelId="{88FABE95-D7F3-4A5A-AEEE-4D6512AFBD5A}" type="pres">
      <dgm:prSet presAssocID="{2329BFCA-20A2-496F-9291-D0C13314DAD3}" presName="root" presStyleCnt="0"/>
      <dgm:spPr/>
    </dgm:pt>
    <dgm:pt modelId="{0096931E-EB8C-4ADA-AE98-B4541325DD47}" type="pres">
      <dgm:prSet presAssocID="{2329BFCA-20A2-496F-9291-D0C13314DAD3}" presName="rootComposite" presStyleCnt="0"/>
      <dgm:spPr/>
    </dgm:pt>
    <dgm:pt modelId="{984BA5F5-F865-4693-A490-B782CCB4535F}" type="pres">
      <dgm:prSet presAssocID="{2329BFCA-20A2-496F-9291-D0C13314DAD3}" presName="rootText" presStyleLbl="node1" presStyleIdx="3" presStyleCnt="5"/>
      <dgm:spPr/>
    </dgm:pt>
    <dgm:pt modelId="{472B57AA-A541-4A9A-BC29-543CB79894E4}" type="pres">
      <dgm:prSet presAssocID="{2329BFCA-20A2-496F-9291-D0C13314DAD3}" presName="rootConnector" presStyleLbl="node1" presStyleIdx="3" presStyleCnt="5"/>
      <dgm:spPr/>
    </dgm:pt>
    <dgm:pt modelId="{D1A6CA4E-6A5C-4C38-8216-68836B1B78FA}" type="pres">
      <dgm:prSet presAssocID="{2329BFCA-20A2-496F-9291-D0C13314DAD3}" presName="childShape" presStyleCnt="0"/>
      <dgm:spPr/>
    </dgm:pt>
    <dgm:pt modelId="{6DC11170-4826-4D69-9914-F564E2911FE5}" type="pres">
      <dgm:prSet presAssocID="{D31F824A-2BF5-4ED8-B040-7D0324D86037}" presName="root" presStyleCnt="0"/>
      <dgm:spPr/>
    </dgm:pt>
    <dgm:pt modelId="{092AAC1F-AE3F-4FCB-901D-2DAC54BDC693}" type="pres">
      <dgm:prSet presAssocID="{D31F824A-2BF5-4ED8-B040-7D0324D86037}" presName="rootComposite" presStyleCnt="0"/>
      <dgm:spPr/>
    </dgm:pt>
    <dgm:pt modelId="{FF4D75B4-72FC-4C5D-B6EF-D5FC54A4E591}" type="pres">
      <dgm:prSet presAssocID="{D31F824A-2BF5-4ED8-B040-7D0324D86037}" presName="rootText" presStyleLbl="node1" presStyleIdx="4" presStyleCnt="5"/>
      <dgm:spPr/>
    </dgm:pt>
    <dgm:pt modelId="{FCFAE703-7CF0-40DC-B8A9-82D3585F8C55}" type="pres">
      <dgm:prSet presAssocID="{D31F824A-2BF5-4ED8-B040-7D0324D86037}" presName="rootConnector" presStyleLbl="node1" presStyleIdx="4" presStyleCnt="5"/>
      <dgm:spPr/>
    </dgm:pt>
    <dgm:pt modelId="{36B50DC2-6663-4DD2-9C95-A440834A6DB6}" type="pres">
      <dgm:prSet presAssocID="{D31F824A-2BF5-4ED8-B040-7D0324D86037}" presName="childShape" presStyleCnt="0"/>
      <dgm:spPr/>
    </dgm:pt>
  </dgm:ptLst>
  <dgm:cxnLst>
    <dgm:cxn modelId="{7B38FE4B-FFCD-4177-B5B3-6F6C3B857143}" srcId="{C4CEA087-FE72-402A-B90B-B98CB598E1FD}" destId="{BE21DDA2-0F24-4586-93EE-1A5F0B604DE9}" srcOrd="2" destOrd="0" parTransId="{A0094E7D-29D2-44C1-AA3E-BA0C2E80A680}" sibTransId="{28924C4C-32AF-4424-A3EC-42D226D97955}"/>
    <dgm:cxn modelId="{E55B696E-19F8-47F2-99FB-0C319A47DA4B}" type="presOf" srcId="{2329BFCA-20A2-496F-9291-D0C13314DAD3}" destId="{984BA5F5-F865-4693-A490-B782CCB4535F}" srcOrd="0" destOrd="0" presId="urn:microsoft.com/office/officeart/2005/8/layout/hierarchy3"/>
    <dgm:cxn modelId="{E54FBD6E-515E-49E9-BC40-62411A9D7AE2}" type="presOf" srcId="{D31F824A-2BF5-4ED8-B040-7D0324D86037}" destId="{FCFAE703-7CF0-40DC-B8A9-82D3585F8C55}" srcOrd="1" destOrd="0" presId="urn:microsoft.com/office/officeart/2005/8/layout/hierarchy3"/>
    <dgm:cxn modelId="{BB1F0471-641E-42E7-90C5-F9E69AF14DDF}" srcId="{C4CEA087-FE72-402A-B90B-B98CB598E1FD}" destId="{D31F824A-2BF5-4ED8-B040-7D0324D86037}" srcOrd="4" destOrd="0" parTransId="{934F7D76-FEC5-4A90-A9DA-48C05B54FDDC}" sibTransId="{20EB11EE-66E0-4720-BBD6-12948FD1A55A}"/>
    <dgm:cxn modelId="{E5674C55-9640-4261-9373-94EC7753EA55}" type="presOf" srcId="{6D244228-3630-4448-8EC6-9088808D4265}" destId="{87A95F5A-8D38-45E1-B13A-25E832568567}" srcOrd="1" destOrd="0" presId="urn:microsoft.com/office/officeart/2005/8/layout/hierarchy3"/>
    <dgm:cxn modelId="{3EAB9655-1CDF-4DF4-BA79-ACBECBB80299}" type="presOf" srcId="{2329BFCA-20A2-496F-9291-D0C13314DAD3}" destId="{472B57AA-A541-4A9A-BC29-543CB79894E4}" srcOrd="1" destOrd="0" presId="urn:microsoft.com/office/officeart/2005/8/layout/hierarchy3"/>
    <dgm:cxn modelId="{CCAB6F57-396F-4613-8BFF-02DD41C2E50E}" type="presOf" srcId="{F9BD9628-3465-4B4B-A483-EEFA879CABE3}" destId="{1DADE740-C85B-445D-8B59-F32C928CAD72}" srcOrd="1" destOrd="0" presId="urn:microsoft.com/office/officeart/2005/8/layout/hierarchy3"/>
    <dgm:cxn modelId="{0A2EDB77-9148-450D-A830-C4936F0B3872}" srcId="{C4CEA087-FE72-402A-B90B-B98CB598E1FD}" destId="{2329BFCA-20A2-496F-9291-D0C13314DAD3}" srcOrd="3" destOrd="0" parTransId="{4987BFE7-D189-436A-97F9-0CC8B174DBF2}" sibTransId="{EE2C7F9C-10A2-4A13-BD29-73E6434AD29C}"/>
    <dgm:cxn modelId="{8FB41A83-E7EA-4828-A88C-FAB4B39D9738}" type="presOf" srcId="{D31F824A-2BF5-4ED8-B040-7D0324D86037}" destId="{FF4D75B4-72FC-4C5D-B6EF-D5FC54A4E591}" srcOrd="0" destOrd="0" presId="urn:microsoft.com/office/officeart/2005/8/layout/hierarchy3"/>
    <dgm:cxn modelId="{609D4D86-E50C-4FE0-BDC6-3B552C04B89D}" type="presOf" srcId="{79E76A4F-CBEE-4887-8C93-1BAE491E9E95}" destId="{148F374A-56A9-4BC1-B603-764FB983BD62}" srcOrd="0" destOrd="0" presId="urn:microsoft.com/office/officeart/2005/8/layout/hierarchy3"/>
    <dgm:cxn modelId="{841682A5-2367-4B61-83B2-B8EE2BA1B39F}" type="presOf" srcId="{C4CEA087-FE72-402A-B90B-B98CB598E1FD}" destId="{7F7A5220-BAA9-4826-A398-AED93EF33941}" srcOrd="0" destOrd="0" presId="urn:microsoft.com/office/officeart/2005/8/layout/hierarchy3"/>
    <dgm:cxn modelId="{378E5FC0-6BE1-400E-A67B-DE1F459CE944}" type="presOf" srcId="{6D244228-3630-4448-8EC6-9088808D4265}" destId="{86B687ED-D9F7-4DA0-A750-74853E760563}" srcOrd="0" destOrd="0" presId="urn:microsoft.com/office/officeart/2005/8/layout/hierarchy3"/>
    <dgm:cxn modelId="{A5AE73C3-38B0-4DF2-AA31-0364902C4DCB}" srcId="{C4CEA087-FE72-402A-B90B-B98CB598E1FD}" destId="{6D244228-3630-4448-8EC6-9088808D4265}" srcOrd="1" destOrd="0" parTransId="{33DFB965-964D-47ED-9A44-7EBCA1691960}" sibTransId="{796D7052-9583-40EE-B319-37E1913D046C}"/>
    <dgm:cxn modelId="{D37DD4C7-689D-4B2F-9C41-C1EF504EBD5B}" type="presOf" srcId="{BE21DDA2-0F24-4586-93EE-1A5F0B604DE9}" destId="{22878950-72B1-4F04-8BC8-3CD428EFCCE4}" srcOrd="1" destOrd="0" presId="urn:microsoft.com/office/officeart/2005/8/layout/hierarchy3"/>
    <dgm:cxn modelId="{FF4B59C9-CC26-4E88-AD83-962665F4ABF4}" srcId="{C4CEA087-FE72-402A-B90B-B98CB598E1FD}" destId="{F9BD9628-3465-4B4B-A483-EEFA879CABE3}" srcOrd="0" destOrd="0" parTransId="{31E92E5F-9F59-4418-849A-5E86D14586B4}" sibTransId="{6567BCDF-AA83-4FDA-8F9C-C50EFD01FF06}"/>
    <dgm:cxn modelId="{007836D6-65D5-4E57-8651-24108D9C5A25}" srcId="{BE21DDA2-0F24-4586-93EE-1A5F0B604DE9}" destId="{79E76A4F-CBEE-4887-8C93-1BAE491E9E95}" srcOrd="0" destOrd="0" parTransId="{27AF48E0-B65B-44DC-ACBC-9BE17555ECB4}" sibTransId="{69131880-80F9-40E6-9497-F54164F8ED3F}"/>
    <dgm:cxn modelId="{9941AEE6-2932-4EA4-924B-30CBBEAA35F3}" type="presOf" srcId="{BE21DDA2-0F24-4586-93EE-1A5F0B604DE9}" destId="{03CD1A2F-9EE0-4730-B66A-8B0F7DC2AC25}" srcOrd="0" destOrd="0" presId="urn:microsoft.com/office/officeart/2005/8/layout/hierarchy3"/>
    <dgm:cxn modelId="{71B700F9-6785-44C0-B17C-9EED62D4A0C8}" type="presOf" srcId="{27AF48E0-B65B-44DC-ACBC-9BE17555ECB4}" destId="{AA797680-31CE-4622-9B84-E33D0D1E0FF2}" srcOrd="0" destOrd="0" presId="urn:microsoft.com/office/officeart/2005/8/layout/hierarchy3"/>
    <dgm:cxn modelId="{9D5629FA-C1E3-4541-8FCB-E205D7C8CA55}" type="presOf" srcId="{F9BD9628-3465-4B4B-A483-EEFA879CABE3}" destId="{86D09BCF-60C1-4AB3-BEFA-F7F90C6F3B67}" srcOrd="0" destOrd="0" presId="urn:microsoft.com/office/officeart/2005/8/layout/hierarchy3"/>
    <dgm:cxn modelId="{04FAEA98-D573-466D-AEA5-A3F2C565E713}" type="presParOf" srcId="{7F7A5220-BAA9-4826-A398-AED93EF33941}" destId="{C7944042-E292-4619-9249-B3D42D71DB73}" srcOrd="0" destOrd="0" presId="urn:microsoft.com/office/officeart/2005/8/layout/hierarchy3"/>
    <dgm:cxn modelId="{C44332C3-6CFC-44E0-B783-9427CF1B9B32}" type="presParOf" srcId="{C7944042-E292-4619-9249-B3D42D71DB73}" destId="{B26F4F34-34D3-4BDC-8821-C98C86212C0B}" srcOrd="0" destOrd="0" presId="urn:microsoft.com/office/officeart/2005/8/layout/hierarchy3"/>
    <dgm:cxn modelId="{A6D8158F-3AF2-4AE0-8C5B-DC79DA557A32}" type="presParOf" srcId="{B26F4F34-34D3-4BDC-8821-C98C86212C0B}" destId="{86D09BCF-60C1-4AB3-BEFA-F7F90C6F3B67}" srcOrd="0" destOrd="0" presId="urn:microsoft.com/office/officeart/2005/8/layout/hierarchy3"/>
    <dgm:cxn modelId="{00F41FC4-D722-48E2-9F2C-46BC2DF6BC2F}" type="presParOf" srcId="{B26F4F34-34D3-4BDC-8821-C98C86212C0B}" destId="{1DADE740-C85B-445D-8B59-F32C928CAD72}" srcOrd="1" destOrd="0" presId="urn:microsoft.com/office/officeart/2005/8/layout/hierarchy3"/>
    <dgm:cxn modelId="{5215E6A9-DAB4-4E89-B19C-CCD1CFE6AC41}" type="presParOf" srcId="{C7944042-E292-4619-9249-B3D42D71DB73}" destId="{E950B644-9B22-4E67-8EB1-DCBE8B845D5E}" srcOrd="1" destOrd="0" presId="urn:microsoft.com/office/officeart/2005/8/layout/hierarchy3"/>
    <dgm:cxn modelId="{56055EF3-97F8-4241-81A8-8D86DAD1C239}" type="presParOf" srcId="{7F7A5220-BAA9-4826-A398-AED93EF33941}" destId="{60B547BD-30A7-4041-B355-ED3F68DF7381}" srcOrd="1" destOrd="0" presId="urn:microsoft.com/office/officeart/2005/8/layout/hierarchy3"/>
    <dgm:cxn modelId="{F35F787C-AC3B-421C-A187-B078160F9FA0}" type="presParOf" srcId="{60B547BD-30A7-4041-B355-ED3F68DF7381}" destId="{EFE1B7FA-9B13-4C26-A020-0234C7C74537}" srcOrd="0" destOrd="0" presId="urn:microsoft.com/office/officeart/2005/8/layout/hierarchy3"/>
    <dgm:cxn modelId="{248E0756-1303-4636-A378-39534A92733F}" type="presParOf" srcId="{EFE1B7FA-9B13-4C26-A020-0234C7C74537}" destId="{86B687ED-D9F7-4DA0-A750-74853E760563}" srcOrd="0" destOrd="0" presId="urn:microsoft.com/office/officeart/2005/8/layout/hierarchy3"/>
    <dgm:cxn modelId="{08FB438A-35D3-4978-B899-200E17A4DE6F}" type="presParOf" srcId="{EFE1B7FA-9B13-4C26-A020-0234C7C74537}" destId="{87A95F5A-8D38-45E1-B13A-25E832568567}" srcOrd="1" destOrd="0" presId="urn:microsoft.com/office/officeart/2005/8/layout/hierarchy3"/>
    <dgm:cxn modelId="{B610C221-FD1F-46F7-A14E-97CDB86E6E59}" type="presParOf" srcId="{60B547BD-30A7-4041-B355-ED3F68DF7381}" destId="{C5A50D11-FFE1-44B7-8ADB-0DF26608DBF0}" srcOrd="1" destOrd="0" presId="urn:microsoft.com/office/officeart/2005/8/layout/hierarchy3"/>
    <dgm:cxn modelId="{126E19FC-EDAF-4B4E-AE9D-6D07E9E13745}" type="presParOf" srcId="{7F7A5220-BAA9-4826-A398-AED93EF33941}" destId="{5CBF0B8C-CF28-437F-8F0E-15892C00E034}" srcOrd="2" destOrd="0" presId="urn:microsoft.com/office/officeart/2005/8/layout/hierarchy3"/>
    <dgm:cxn modelId="{3A1846B0-E956-4BD9-81F1-50E48D5F37FE}" type="presParOf" srcId="{5CBF0B8C-CF28-437F-8F0E-15892C00E034}" destId="{E8370AAD-C95F-4E0E-8249-BA8499814765}" srcOrd="0" destOrd="0" presId="urn:microsoft.com/office/officeart/2005/8/layout/hierarchy3"/>
    <dgm:cxn modelId="{B79BD90D-EC7F-4304-B3E0-A273A645E11B}" type="presParOf" srcId="{E8370AAD-C95F-4E0E-8249-BA8499814765}" destId="{03CD1A2F-9EE0-4730-B66A-8B0F7DC2AC25}" srcOrd="0" destOrd="0" presId="urn:microsoft.com/office/officeart/2005/8/layout/hierarchy3"/>
    <dgm:cxn modelId="{6D051020-1EFA-4B7B-9D3E-2F53CE1888C5}" type="presParOf" srcId="{E8370AAD-C95F-4E0E-8249-BA8499814765}" destId="{22878950-72B1-4F04-8BC8-3CD428EFCCE4}" srcOrd="1" destOrd="0" presId="urn:microsoft.com/office/officeart/2005/8/layout/hierarchy3"/>
    <dgm:cxn modelId="{1F1903F8-A26C-4A5E-AE3F-5E1C6354C26A}" type="presParOf" srcId="{5CBF0B8C-CF28-437F-8F0E-15892C00E034}" destId="{FE4EB564-1863-4509-B3E0-D8CA82A053A8}" srcOrd="1" destOrd="0" presId="urn:microsoft.com/office/officeart/2005/8/layout/hierarchy3"/>
    <dgm:cxn modelId="{9610BB04-B5FE-4F51-A4FF-278D6423E4EE}" type="presParOf" srcId="{FE4EB564-1863-4509-B3E0-D8CA82A053A8}" destId="{AA797680-31CE-4622-9B84-E33D0D1E0FF2}" srcOrd="0" destOrd="0" presId="urn:microsoft.com/office/officeart/2005/8/layout/hierarchy3"/>
    <dgm:cxn modelId="{A8C63177-0BF0-4146-86D0-34559DA68E0F}" type="presParOf" srcId="{FE4EB564-1863-4509-B3E0-D8CA82A053A8}" destId="{148F374A-56A9-4BC1-B603-764FB983BD62}" srcOrd="1" destOrd="0" presId="urn:microsoft.com/office/officeart/2005/8/layout/hierarchy3"/>
    <dgm:cxn modelId="{9AD322AF-0FFF-42AC-B2D8-82E5610609AA}" type="presParOf" srcId="{7F7A5220-BAA9-4826-A398-AED93EF33941}" destId="{88FABE95-D7F3-4A5A-AEEE-4D6512AFBD5A}" srcOrd="3" destOrd="0" presId="urn:microsoft.com/office/officeart/2005/8/layout/hierarchy3"/>
    <dgm:cxn modelId="{7ECCAA3B-0836-4BE5-BCEA-7B687911A907}" type="presParOf" srcId="{88FABE95-D7F3-4A5A-AEEE-4D6512AFBD5A}" destId="{0096931E-EB8C-4ADA-AE98-B4541325DD47}" srcOrd="0" destOrd="0" presId="urn:microsoft.com/office/officeart/2005/8/layout/hierarchy3"/>
    <dgm:cxn modelId="{B5A6DB50-AE71-4C21-A0FB-0DC848C9881F}" type="presParOf" srcId="{0096931E-EB8C-4ADA-AE98-B4541325DD47}" destId="{984BA5F5-F865-4693-A490-B782CCB4535F}" srcOrd="0" destOrd="0" presId="urn:microsoft.com/office/officeart/2005/8/layout/hierarchy3"/>
    <dgm:cxn modelId="{CA74BC14-2C47-4425-91C6-96B65F59EBAE}" type="presParOf" srcId="{0096931E-EB8C-4ADA-AE98-B4541325DD47}" destId="{472B57AA-A541-4A9A-BC29-543CB79894E4}" srcOrd="1" destOrd="0" presId="urn:microsoft.com/office/officeart/2005/8/layout/hierarchy3"/>
    <dgm:cxn modelId="{E0A2FF77-E846-4279-A4AC-64649B2DD85A}" type="presParOf" srcId="{88FABE95-D7F3-4A5A-AEEE-4D6512AFBD5A}" destId="{D1A6CA4E-6A5C-4C38-8216-68836B1B78FA}" srcOrd="1" destOrd="0" presId="urn:microsoft.com/office/officeart/2005/8/layout/hierarchy3"/>
    <dgm:cxn modelId="{DF97AFD5-81AE-4920-A8C0-F9F80A6D9194}" type="presParOf" srcId="{7F7A5220-BAA9-4826-A398-AED93EF33941}" destId="{6DC11170-4826-4D69-9914-F564E2911FE5}" srcOrd="4" destOrd="0" presId="urn:microsoft.com/office/officeart/2005/8/layout/hierarchy3"/>
    <dgm:cxn modelId="{E755CDBE-CC14-4F7B-9540-D9DB2A90B663}" type="presParOf" srcId="{6DC11170-4826-4D69-9914-F564E2911FE5}" destId="{092AAC1F-AE3F-4FCB-901D-2DAC54BDC693}" srcOrd="0" destOrd="0" presId="urn:microsoft.com/office/officeart/2005/8/layout/hierarchy3"/>
    <dgm:cxn modelId="{D384FD25-D028-424E-8999-ED26EF01EE6C}" type="presParOf" srcId="{092AAC1F-AE3F-4FCB-901D-2DAC54BDC693}" destId="{FF4D75B4-72FC-4C5D-B6EF-D5FC54A4E591}" srcOrd="0" destOrd="0" presId="urn:microsoft.com/office/officeart/2005/8/layout/hierarchy3"/>
    <dgm:cxn modelId="{8082C461-FB23-4EC2-8E5B-0EB77EA20B80}" type="presParOf" srcId="{092AAC1F-AE3F-4FCB-901D-2DAC54BDC693}" destId="{FCFAE703-7CF0-40DC-B8A9-82D3585F8C55}" srcOrd="1" destOrd="0" presId="urn:microsoft.com/office/officeart/2005/8/layout/hierarchy3"/>
    <dgm:cxn modelId="{ABD92903-2C7F-4F03-9F11-2E5519460C9F}" type="presParOf" srcId="{6DC11170-4826-4D69-9914-F564E2911FE5}" destId="{36B50DC2-6663-4DD2-9C95-A440834A6DB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F2AC57-21F0-47F0-8C49-D5E5CACCBA3D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8AFFDC-7A84-47AD-99F4-FA91A428BC80}">
      <dgm:prSet/>
      <dgm:spPr/>
      <dgm:t>
        <a:bodyPr/>
        <a:lstStyle/>
        <a:p>
          <a:r>
            <a:rPr lang="zh-CN"/>
            <a:t>基于</a:t>
          </a:r>
          <a:r>
            <a:rPr lang="en-US"/>
            <a:t>.NET Core </a:t>
          </a:r>
          <a:r>
            <a:rPr lang="zh-CN"/>
            <a:t>和</a:t>
          </a:r>
          <a:r>
            <a:rPr lang="en-US"/>
            <a:t>ASP.NET Core ,.NET</a:t>
          </a:r>
          <a:r>
            <a:rPr lang="zh-CN"/>
            <a:t>基金会项目</a:t>
          </a:r>
        </a:p>
      </dgm:t>
    </dgm:pt>
    <dgm:pt modelId="{2FEAE807-5D53-4E02-9ED1-A5CE97986730}" cxnId="{E98CC013-1C51-4E1F-8A31-1FFB0CA9DF31}" type="parTrans">
      <dgm:prSet/>
      <dgm:spPr/>
      <dgm:t>
        <a:bodyPr/>
        <a:lstStyle/>
        <a:p>
          <a:endParaRPr lang="zh-CN" altLang="en-US"/>
        </a:p>
      </dgm:t>
    </dgm:pt>
    <dgm:pt modelId="{7E73F355-4BD0-439F-A32D-9082F24E3774}" cxnId="{E98CC013-1C51-4E1F-8A31-1FFB0CA9DF31}" type="sibTrans">
      <dgm:prSet/>
      <dgm:spPr/>
      <dgm:t>
        <a:bodyPr/>
        <a:lstStyle/>
        <a:p>
          <a:endParaRPr lang="zh-CN" altLang="en-US"/>
        </a:p>
      </dgm:t>
    </dgm:pt>
    <dgm:pt modelId="{EBEA44D5-84B3-4C6D-A5D3-35D94463B60A}">
      <dgm:prSet/>
      <dgm:spPr/>
      <dgm:t>
        <a:bodyPr/>
        <a:lstStyle/>
        <a:p>
          <a:r>
            <a:rPr lang="zh-CN" dirty="0"/>
            <a:t>开源（</a:t>
          </a:r>
          <a:r>
            <a:rPr lang="en-US" dirty="0"/>
            <a:t>Apache 2.0</a:t>
          </a:r>
          <a:r>
            <a:rPr lang="zh-CN" dirty="0"/>
            <a:t>）</a:t>
          </a:r>
          <a:r>
            <a:rPr lang="en-US" altLang="zh-CN" b="1" dirty="0"/>
            <a:t> </a:t>
          </a:r>
          <a:r>
            <a:rPr lang="en-US" altLang="zh-CN" b="1" dirty="0">
              <a:hlinkClick xmlns:r="http://schemas.openxmlformats.org/officeDocument/2006/relationships" r:id="rId1"/>
            </a:rPr>
            <a:t>https://identityserver.io/</a:t>
          </a:r>
          <a:endParaRPr lang="zh-CN" dirty="0"/>
        </a:p>
      </dgm:t>
    </dgm:pt>
    <dgm:pt modelId="{9FD4F879-C335-4169-804F-6AF733C301CA}" cxnId="{05C9252C-EBD0-45B2-AFC6-C4B8F5485343}" type="parTrans">
      <dgm:prSet/>
      <dgm:spPr/>
      <dgm:t>
        <a:bodyPr/>
        <a:lstStyle/>
        <a:p>
          <a:endParaRPr lang="zh-CN" altLang="en-US"/>
        </a:p>
      </dgm:t>
    </dgm:pt>
    <dgm:pt modelId="{4C5F64CF-374E-477D-B664-F20F91B9609E}" cxnId="{05C9252C-EBD0-45B2-AFC6-C4B8F5485343}" type="sibTrans">
      <dgm:prSet/>
      <dgm:spPr/>
      <dgm:t>
        <a:bodyPr/>
        <a:lstStyle/>
        <a:p>
          <a:endParaRPr lang="zh-CN" altLang="en-US"/>
        </a:p>
      </dgm:t>
    </dgm:pt>
    <dgm:pt modelId="{23C9E095-604D-4348-AB00-E802D49656AD}">
      <dgm:prSet/>
      <dgm:spPr/>
      <dgm:t>
        <a:bodyPr/>
        <a:lstStyle/>
        <a:p>
          <a:r>
            <a:rPr lang="zh-CN" dirty="0"/>
            <a:t>长期的发展，成熟稳定，文档相对详尽</a:t>
          </a:r>
        </a:p>
      </dgm:t>
    </dgm:pt>
    <dgm:pt modelId="{B734DBC6-E068-498A-88B0-BAD351FCFD85}" cxnId="{A3318064-E332-46B2-A533-74CD1A3AAB02}" type="parTrans">
      <dgm:prSet/>
      <dgm:spPr/>
      <dgm:t>
        <a:bodyPr/>
        <a:lstStyle/>
        <a:p>
          <a:endParaRPr lang="zh-CN" altLang="en-US"/>
        </a:p>
      </dgm:t>
    </dgm:pt>
    <dgm:pt modelId="{41E56B8B-FFDE-47BF-98F8-F466CA3AE841}" cxnId="{A3318064-E332-46B2-A533-74CD1A3AAB02}" type="sibTrans">
      <dgm:prSet/>
      <dgm:spPr/>
      <dgm:t>
        <a:bodyPr/>
        <a:lstStyle/>
        <a:p>
          <a:endParaRPr lang="zh-CN" altLang="en-US"/>
        </a:p>
      </dgm:t>
    </dgm:pt>
    <dgm:pt modelId="{457833AC-5BE9-44D2-9ADC-F4F7E468EC01}">
      <dgm:prSet/>
      <dgm:spPr/>
      <dgm:t>
        <a:bodyPr/>
        <a:lstStyle/>
        <a:p>
          <a:r>
            <a:rPr lang="zh-CN" dirty="0"/>
            <a:t>支持完整的</a:t>
          </a:r>
          <a:r>
            <a:rPr lang="en-US" dirty="0" err="1"/>
            <a:t>OpnenID</a:t>
          </a:r>
          <a:r>
            <a:rPr lang="en-US" dirty="0"/>
            <a:t> Connect</a:t>
          </a:r>
          <a:r>
            <a:rPr lang="zh-CN" dirty="0"/>
            <a:t>和</a:t>
          </a:r>
          <a:r>
            <a:rPr lang="en-US" dirty="0"/>
            <a:t>OAuth2 </a:t>
          </a:r>
          <a:r>
            <a:rPr lang="zh-CN" dirty="0"/>
            <a:t>规范，</a:t>
          </a:r>
          <a:r>
            <a:rPr lang="en-US" dirty="0"/>
            <a:t>OpenID</a:t>
          </a:r>
          <a:r>
            <a:rPr lang="zh-CN" dirty="0"/>
            <a:t>基金会认证</a:t>
          </a:r>
        </a:p>
      </dgm:t>
    </dgm:pt>
    <dgm:pt modelId="{C6557A9B-E08D-42B0-A850-AF117DA9BD36}" cxnId="{4D548A56-712F-4E42-A62E-299618FFA72C}" type="parTrans">
      <dgm:prSet/>
      <dgm:spPr/>
      <dgm:t>
        <a:bodyPr/>
        <a:lstStyle/>
        <a:p>
          <a:endParaRPr lang="zh-CN" altLang="en-US"/>
        </a:p>
      </dgm:t>
    </dgm:pt>
    <dgm:pt modelId="{3F8FA3B4-FF72-42E6-8272-728FD10504DA}" cxnId="{4D548A56-712F-4E42-A62E-299618FFA72C}" type="sibTrans">
      <dgm:prSet/>
      <dgm:spPr/>
      <dgm:t>
        <a:bodyPr/>
        <a:lstStyle/>
        <a:p>
          <a:endParaRPr lang="zh-CN" altLang="en-US"/>
        </a:p>
      </dgm:t>
    </dgm:pt>
    <dgm:pt modelId="{ED06B19F-5C80-44E1-910C-5215DC90AF04}">
      <dgm:prSet/>
      <dgm:spPr/>
      <dgm:t>
        <a:bodyPr/>
        <a:lstStyle/>
        <a:p>
          <a:r>
            <a:rPr lang="zh-CN"/>
            <a:t>具有良好的封装性和扩展性</a:t>
          </a:r>
        </a:p>
      </dgm:t>
    </dgm:pt>
    <dgm:pt modelId="{126EED1E-12F5-4339-A6F2-60FC7E9C6691}" cxnId="{5FDD0126-32D3-4BC8-BAF4-A05E3BDBAB14}" type="parTrans">
      <dgm:prSet/>
      <dgm:spPr/>
      <dgm:t>
        <a:bodyPr/>
        <a:lstStyle/>
        <a:p>
          <a:endParaRPr lang="zh-CN" altLang="en-US"/>
        </a:p>
      </dgm:t>
    </dgm:pt>
    <dgm:pt modelId="{D2829DB2-0F3A-4A49-828F-960E6E14D4A9}" cxnId="{5FDD0126-32D3-4BC8-BAF4-A05E3BDBAB14}" type="sibTrans">
      <dgm:prSet/>
      <dgm:spPr/>
      <dgm:t>
        <a:bodyPr/>
        <a:lstStyle/>
        <a:p>
          <a:endParaRPr lang="zh-CN" altLang="en-US"/>
        </a:p>
      </dgm:t>
    </dgm:pt>
    <dgm:pt modelId="{4C96CC60-BC16-417A-AD09-B424CFF11C0A}" type="pres">
      <dgm:prSet presAssocID="{84F2AC57-21F0-47F0-8C49-D5E5CACCBA3D}" presName="compositeShape" presStyleCnt="0">
        <dgm:presLayoutVars>
          <dgm:dir/>
          <dgm:resizeHandles/>
        </dgm:presLayoutVars>
      </dgm:prSet>
      <dgm:spPr/>
    </dgm:pt>
    <dgm:pt modelId="{983791F7-DD6F-46BA-99B9-F081EF775E24}" type="pres">
      <dgm:prSet presAssocID="{84F2AC57-21F0-47F0-8C49-D5E5CACCBA3D}" presName="pyramid" presStyleLbl="node1" presStyleIdx="0" presStyleCnt="1"/>
      <dgm:spPr/>
    </dgm:pt>
    <dgm:pt modelId="{51B68EC1-524B-48B8-8281-54443D224517}" type="pres">
      <dgm:prSet presAssocID="{84F2AC57-21F0-47F0-8C49-D5E5CACCBA3D}" presName="theList" presStyleCnt="0"/>
      <dgm:spPr/>
    </dgm:pt>
    <dgm:pt modelId="{068B7AF3-D44F-42B2-9ED3-78F59F720CD1}" type="pres">
      <dgm:prSet presAssocID="{868AFFDC-7A84-47AD-99F4-FA91A428BC80}" presName="aNode" presStyleLbl="fgAcc1" presStyleIdx="0" presStyleCnt="5">
        <dgm:presLayoutVars>
          <dgm:bulletEnabled val="1"/>
        </dgm:presLayoutVars>
      </dgm:prSet>
      <dgm:spPr/>
    </dgm:pt>
    <dgm:pt modelId="{DFEF0C29-A96B-4D47-89B6-A9D86F8EB3CE}" type="pres">
      <dgm:prSet presAssocID="{868AFFDC-7A84-47AD-99F4-FA91A428BC80}" presName="aSpace" presStyleCnt="0"/>
      <dgm:spPr/>
    </dgm:pt>
    <dgm:pt modelId="{C43D8E65-FBD8-43B1-A108-6DFF1BEC6BCA}" type="pres">
      <dgm:prSet presAssocID="{EBEA44D5-84B3-4C6D-A5D3-35D94463B60A}" presName="aNode" presStyleLbl="fgAcc1" presStyleIdx="1" presStyleCnt="5">
        <dgm:presLayoutVars>
          <dgm:bulletEnabled val="1"/>
        </dgm:presLayoutVars>
      </dgm:prSet>
      <dgm:spPr/>
    </dgm:pt>
    <dgm:pt modelId="{372AF62C-6B87-4BF4-B44D-1E633A896787}" type="pres">
      <dgm:prSet presAssocID="{EBEA44D5-84B3-4C6D-A5D3-35D94463B60A}" presName="aSpace" presStyleCnt="0"/>
      <dgm:spPr/>
    </dgm:pt>
    <dgm:pt modelId="{5AB20228-9A06-4380-BA98-3062FA8DB52B}" type="pres">
      <dgm:prSet presAssocID="{23C9E095-604D-4348-AB00-E802D49656AD}" presName="aNode" presStyleLbl="fgAcc1" presStyleIdx="2" presStyleCnt="5">
        <dgm:presLayoutVars>
          <dgm:bulletEnabled val="1"/>
        </dgm:presLayoutVars>
      </dgm:prSet>
      <dgm:spPr/>
    </dgm:pt>
    <dgm:pt modelId="{1C7C635C-6511-4EC0-B55B-30CAE8E6769D}" type="pres">
      <dgm:prSet presAssocID="{23C9E095-604D-4348-AB00-E802D49656AD}" presName="aSpace" presStyleCnt="0"/>
      <dgm:spPr/>
    </dgm:pt>
    <dgm:pt modelId="{F9EB9627-C639-4F48-A94B-F6E846519CF3}" type="pres">
      <dgm:prSet presAssocID="{457833AC-5BE9-44D2-9ADC-F4F7E468EC01}" presName="aNode" presStyleLbl="fgAcc1" presStyleIdx="3" presStyleCnt="5">
        <dgm:presLayoutVars>
          <dgm:bulletEnabled val="1"/>
        </dgm:presLayoutVars>
      </dgm:prSet>
      <dgm:spPr/>
    </dgm:pt>
    <dgm:pt modelId="{DDF5712D-D000-45DC-95CA-36740F188A4E}" type="pres">
      <dgm:prSet presAssocID="{457833AC-5BE9-44D2-9ADC-F4F7E468EC01}" presName="aSpace" presStyleCnt="0"/>
      <dgm:spPr/>
    </dgm:pt>
    <dgm:pt modelId="{5962CD17-4F07-4BD8-AB72-F07D3CDF5F80}" type="pres">
      <dgm:prSet presAssocID="{ED06B19F-5C80-44E1-910C-5215DC90AF04}" presName="aNode" presStyleLbl="fgAcc1" presStyleIdx="4" presStyleCnt="5">
        <dgm:presLayoutVars>
          <dgm:bulletEnabled val="1"/>
        </dgm:presLayoutVars>
      </dgm:prSet>
      <dgm:spPr/>
    </dgm:pt>
    <dgm:pt modelId="{13E1B192-C592-4780-A32D-E7C612624743}" type="pres">
      <dgm:prSet presAssocID="{ED06B19F-5C80-44E1-910C-5215DC90AF04}" presName="aSpace" presStyleCnt="0"/>
      <dgm:spPr/>
    </dgm:pt>
  </dgm:ptLst>
  <dgm:cxnLst>
    <dgm:cxn modelId="{28498113-5D36-4A88-A52E-22F72F1AFFF4}" type="presOf" srcId="{EBEA44D5-84B3-4C6D-A5D3-35D94463B60A}" destId="{C43D8E65-FBD8-43B1-A108-6DFF1BEC6BCA}" srcOrd="0" destOrd="0" presId="urn:microsoft.com/office/officeart/2005/8/layout/pyramid2"/>
    <dgm:cxn modelId="{E98CC013-1C51-4E1F-8A31-1FFB0CA9DF31}" srcId="{84F2AC57-21F0-47F0-8C49-D5E5CACCBA3D}" destId="{868AFFDC-7A84-47AD-99F4-FA91A428BC80}" srcOrd="0" destOrd="0" parTransId="{2FEAE807-5D53-4E02-9ED1-A5CE97986730}" sibTransId="{7E73F355-4BD0-439F-A32D-9082F24E3774}"/>
    <dgm:cxn modelId="{5FDD0126-32D3-4BC8-BAF4-A05E3BDBAB14}" srcId="{84F2AC57-21F0-47F0-8C49-D5E5CACCBA3D}" destId="{ED06B19F-5C80-44E1-910C-5215DC90AF04}" srcOrd="4" destOrd="0" parTransId="{126EED1E-12F5-4339-A6F2-60FC7E9C6691}" sibTransId="{D2829DB2-0F3A-4A49-828F-960E6E14D4A9}"/>
    <dgm:cxn modelId="{05C9252C-EBD0-45B2-AFC6-C4B8F5485343}" srcId="{84F2AC57-21F0-47F0-8C49-D5E5CACCBA3D}" destId="{EBEA44D5-84B3-4C6D-A5D3-35D94463B60A}" srcOrd="1" destOrd="0" parTransId="{9FD4F879-C335-4169-804F-6AF733C301CA}" sibTransId="{4C5F64CF-374E-477D-B664-F20F91B9609E}"/>
    <dgm:cxn modelId="{5D1D7B2D-9714-404B-85FE-5FAE80FF4BC3}" type="presOf" srcId="{ED06B19F-5C80-44E1-910C-5215DC90AF04}" destId="{5962CD17-4F07-4BD8-AB72-F07D3CDF5F80}" srcOrd="0" destOrd="0" presId="urn:microsoft.com/office/officeart/2005/8/layout/pyramid2"/>
    <dgm:cxn modelId="{A3318064-E332-46B2-A533-74CD1A3AAB02}" srcId="{84F2AC57-21F0-47F0-8C49-D5E5CACCBA3D}" destId="{23C9E095-604D-4348-AB00-E802D49656AD}" srcOrd="2" destOrd="0" parTransId="{B734DBC6-E068-498A-88B0-BAD351FCFD85}" sibTransId="{41E56B8B-FFDE-47BF-98F8-F466CA3AE841}"/>
    <dgm:cxn modelId="{2BAAAC47-293C-415E-96C1-11A94C15DA77}" type="presOf" srcId="{457833AC-5BE9-44D2-9ADC-F4F7E468EC01}" destId="{F9EB9627-C639-4F48-A94B-F6E846519CF3}" srcOrd="0" destOrd="0" presId="urn:microsoft.com/office/officeart/2005/8/layout/pyramid2"/>
    <dgm:cxn modelId="{4D548A56-712F-4E42-A62E-299618FFA72C}" srcId="{84F2AC57-21F0-47F0-8C49-D5E5CACCBA3D}" destId="{457833AC-5BE9-44D2-9ADC-F4F7E468EC01}" srcOrd="3" destOrd="0" parTransId="{C6557A9B-E08D-42B0-A850-AF117DA9BD36}" sibTransId="{3F8FA3B4-FF72-42E6-8272-728FD10504DA}"/>
    <dgm:cxn modelId="{9BBC1578-51D5-4425-963F-FFC05280B369}" type="presOf" srcId="{868AFFDC-7A84-47AD-99F4-FA91A428BC80}" destId="{068B7AF3-D44F-42B2-9ED3-78F59F720CD1}" srcOrd="0" destOrd="0" presId="urn:microsoft.com/office/officeart/2005/8/layout/pyramid2"/>
    <dgm:cxn modelId="{6D0CD0DB-CE2A-428B-B032-CFB43D3B3A7E}" type="presOf" srcId="{84F2AC57-21F0-47F0-8C49-D5E5CACCBA3D}" destId="{4C96CC60-BC16-417A-AD09-B424CFF11C0A}" srcOrd="0" destOrd="0" presId="urn:microsoft.com/office/officeart/2005/8/layout/pyramid2"/>
    <dgm:cxn modelId="{2EE998EC-D0A2-4C40-9CE5-BC51AF2CFC9B}" type="presOf" srcId="{23C9E095-604D-4348-AB00-E802D49656AD}" destId="{5AB20228-9A06-4380-BA98-3062FA8DB52B}" srcOrd="0" destOrd="0" presId="urn:microsoft.com/office/officeart/2005/8/layout/pyramid2"/>
    <dgm:cxn modelId="{A7935AC5-C1A5-4AEB-8F93-040DF906D727}" type="presParOf" srcId="{4C96CC60-BC16-417A-AD09-B424CFF11C0A}" destId="{983791F7-DD6F-46BA-99B9-F081EF775E24}" srcOrd="0" destOrd="0" presId="urn:microsoft.com/office/officeart/2005/8/layout/pyramid2"/>
    <dgm:cxn modelId="{0467219B-97FB-4788-92EF-25AB1763DBFF}" type="presParOf" srcId="{4C96CC60-BC16-417A-AD09-B424CFF11C0A}" destId="{51B68EC1-524B-48B8-8281-54443D224517}" srcOrd="1" destOrd="0" presId="urn:microsoft.com/office/officeart/2005/8/layout/pyramid2"/>
    <dgm:cxn modelId="{6E1F3596-8361-48C6-8561-F71659304BF1}" type="presParOf" srcId="{51B68EC1-524B-48B8-8281-54443D224517}" destId="{068B7AF3-D44F-42B2-9ED3-78F59F720CD1}" srcOrd="0" destOrd="0" presId="urn:microsoft.com/office/officeart/2005/8/layout/pyramid2"/>
    <dgm:cxn modelId="{1DE69C64-CF6B-4B5C-B266-2BDD6512EE02}" type="presParOf" srcId="{51B68EC1-524B-48B8-8281-54443D224517}" destId="{DFEF0C29-A96B-4D47-89B6-A9D86F8EB3CE}" srcOrd="1" destOrd="0" presId="urn:microsoft.com/office/officeart/2005/8/layout/pyramid2"/>
    <dgm:cxn modelId="{3D42DB19-B3AF-434B-8EDA-3501EA560BC0}" type="presParOf" srcId="{51B68EC1-524B-48B8-8281-54443D224517}" destId="{C43D8E65-FBD8-43B1-A108-6DFF1BEC6BCA}" srcOrd="2" destOrd="0" presId="urn:microsoft.com/office/officeart/2005/8/layout/pyramid2"/>
    <dgm:cxn modelId="{D1907E5F-89CD-4294-9AAD-268C21D72A1C}" type="presParOf" srcId="{51B68EC1-524B-48B8-8281-54443D224517}" destId="{372AF62C-6B87-4BF4-B44D-1E633A896787}" srcOrd="3" destOrd="0" presId="urn:microsoft.com/office/officeart/2005/8/layout/pyramid2"/>
    <dgm:cxn modelId="{E7EE1A9D-E809-4B3A-B9BD-743306EB4716}" type="presParOf" srcId="{51B68EC1-524B-48B8-8281-54443D224517}" destId="{5AB20228-9A06-4380-BA98-3062FA8DB52B}" srcOrd="4" destOrd="0" presId="urn:microsoft.com/office/officeart/2005/8/layout/pyramid2"/>
    <dgm:cxn modelId="{6F4DFFA1-D789-47EE-BEBD-6E988F91036C}" type="presParOf" srcId="{51B68EC1-524B-48B8-8281-54443D224517}" destId="{1C7C635C-6511-4EC0-B55B-30CAE8E6769D}" srcOrd="5" destOrd="0" presId="urn:microsoft.com/office/officeart/2005/8/layout/pyramid2"/>
    <dgm:cxn modelId="{A17E220A-CB77-47DB-A533-633EF85FA17B}" type="presParOf" srcId="{51B68EC1-524B-48B8-8281-54443D224517}" destId="{F9EB9627-C639-4F48-A94B-F6E846519CF3}" srcOrd="6" destOrd="0" presId="urn:microsoft.com/office/officeart/2005/8/layout/pyramid2"/>
    <dgm:cxn modelId="{F626BC2C-0200-4293-90A3-6D5185B07006}" type="presParOf" srcId="{51B68EC1-524B-48B8-8281-54443D224517}" destId="{DDF5712D-D000-45DC-95CA-36740F188A4E}" srcOrd="7" destOrd="0" presId="urn:microsoft.com/office/officeart/2005/8/layout/pyramid2"/>
    <dgm:cxn modelId="{8FAD6EDF-DC02-43F3-864F-2D91923B6072}" type="presParOf" srcId="{51B68EC1-524B-48B8-8281-54443D224517}" destId="{5962CD17-4F07-4BD8-AB72-F07D3CDF5F80}" srcOrd="8" destOrd="0" presId="urn:microsoft.com/office/officeart/2005/8/layout/pyramid2"/>
    <dgm:cxn modelId="{D9C45D3B-0401-41A8-8673-15D8B8C24DC0}" type="presParOf" srcId="{51B68EC1-524B-48B8-8281-54443D224517}" destId="{13E1B192-C592-4780-A32D-E7C612624743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3F2627-861D-4DE7-B8C8-5D7C20D5BA4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3202DE3-F6D7-49F8-883E-B9A43A5A701D}">
      <dgm:prSet custT="1"/>
      <dgm:spPr/>
      <dgm:t>
        <a:bodyPr/>
        <a:lstStyle/>
        <a:p>
          <a:r>
            <a:rPr lang="zh-CN" altLang="en-US" sz="1800"/>
            <a:t>简化沟通方式</a:t>
          </a:r>
        </a:p>
      </dgm:t>
    </dgm:pt>
    <dgm:pt modelId="{11F0BEBD-155F-4BEF-8084-01DCD2BB3FBD}" cxnId="{3A8696B3-7599-464D-A4CF-F0AD105D4D80}" type="parTrans">
      <dgm:prSet/>
      <dgm:spPr/>
      <dgm:t>
        <a:bodyPr/>
        <a:lstStyle/>
        <a:p>
          <a:endParaRPr lang="zh-CN" altLang="en-US"/>
        </a:p>
      </dgm:t>
    </dgm:pt>
    <dgm:pt modelId="{2E8CEA37-898B-40A2-8345-34E57AE31C4A}" cxnId="{3A8696B3-7599-464D-A4CF-F0AD105D4D80}" type="sibTrans">
      <dgm:prSet/>
      <dgm:spPr/>
      <dgm:t>
        <a:bodyPr/>
        <a:lstStyle/>
        <a:p>
          <a:endParaRPr lang="zh-CN" altLang="en-US"/>
        </a:p>
      </dgm:t>
    </dgm:pt>
    <dgm:pt modelId="{1D7F262F-268C-4151-B180-1567B58E26F8}">
      <dgm:prSet custT="1"/>
      <dgm:spPr/>
      <dgm:t>
        <a:bodyPr/>
        <a:lstStyle/>
        <a:p>
          <a:r>
            <a:rPr lang="en-US" sz="1400" dirty="0"/>
            <a:t>API</a:t>
          </a:r>
          <a:r>
            <a:rPr lang="zh-CN" sz="1400" dirty="0"/>
            <a:t>网关对所有微服务提供单一的访问点</a:t>
          </a:r>
        </a:p>
      </dgm:t>
    </dgm:pt>
    <dgm:pt modelId="{845F33A9-3411-4F53-9B4B-D8844CF7F3AD}" cxnId="{4FAE2EB8-D242-440D-BB68-4B97147FC33A}" type="parTrans">
      <dgm:prSet/>
      <dgm:spPr/>
      <dgm:t>
        <a:bodyPr/>
        <a:lstStyle/>
        <a:p>
          <a:endParaRPr lang="zh-CN" altLang="en-US"/>
        </a:p>
      </dgm:t>
    </dgm:pt>
    <dgm:pt modelId="{9F82D219-D461-4B15-8C12-27D2458F7FBE}" cxnId="{4FAE2EB8-D242-440D-BB68-4B97147FC33A}" type="sibTrans">
      <dgm:prSet/>
      <dgm:spPr/>
      <dgm:t>
        <a:bodyPr/>
        <a:lstStyle/>
        <a:p>
          <a:endParaRPr lang="zh-CN" altLang="en-US"/>
        </a:p>
      </dgm:t>
    </dgm:pt>
    <dgm:pt modelId="{E6A82B2E-4B0B-4883-9917-DB4B6F74448C}">
      <dgm:prSet custT="1"/>
      <dgm:spPr/>
      <dgm:t>
        <a:bodyPr/>
        <a:lstStyle/>
        <a:p>
          <a:r>
            <a:rPr lang="zh-CN" altLang="en-US" sz="1800"/>
            <a:t>安全性</a:t>
          </a:r>
        </a:p>
      </dgm:t>
    </dgm:pt>
    <dgm:pt modelId="{B6411480-16A4-4664-B940-AF7BFDDEDECB}" cxnId="{51B3AD66-D80E-4C46-8868-FA429A118AFD}" type="parTrans">
      <dgm:prSet/>
      <dgm:spPr/>
      <dgm:t>
        <a:bodyPr/>
        <a:lstStyle/>
        <a:p>
          <a:endParaRPr lang="zh-CN" altLang="en-US"/>
        </a:p>
      </dgm:t>
    </dgm:pt>
    <dgm:pt modelId="{C72E5730-1F0B-4D48-9C6D-99A754C272C0}" cxnId="{51B3AD66-D80E-4C46-8868-FA429A118AFD}" type="sibTrans">
      <dgm:prSet/>
      <dgm:spPr/>
      <dgm:t>
        <a:bodyPr/>
        <a:lstStyle/>
        <a:p>
          <a:endParaRPr lang="zh-CN" altLang="en-US"/>
        </a:p>
      </dgm:t>
    </dgm:pt>
    <dgm:pt modelId="{FFBF494E-7C71-401C-B43F-3701DDF4A17F}">
      <dgm:prSet custT="1"/>
      <dgm:spPr/>
      <dgm:t>
        <a:bodyPr/>
        <a:lstStyle/>
        <a:p>
          <a:r>
            <a:rPr lang="zh-CN" altLang="en-US" sz="1400" dirty="0"/>
            <a:t>对客户端隐藏了服务发现和服务版本</a:t>
          </a:r>
        </a:p>
      </dgm:t>
    </dgm:pt>
    <dgm:pt modelId="{24D2DD67-C044-40AB-8216-442949785872}" cxnId="{A840DA63-62DA-415E-B9A5-9A726C1C3E1C}" type="parTrans">
      <dgm:prSet/>
      <dgm:spPr/>
      <dgm:t>
        <a:bodyPr/>
        <a:lstStyle/>
        <a:p>
          <a:endParaRPr lang="zh-CN" altLang="en-US"/>
        </a:p>
      </dgm:t>
    </dgm:pt>
    <dgm:pt modelId="{7832E28E-4505-442B-97B1-06F4C221E45B}" cxnId="{A840DA63-62DA-415E-B9A5-9A726C1C3E1C}" type="sibTrans">
      <dgm:prSet/>
      <dgm:spPr/>
      <dgm:t>
        <a:bodyPr/>
        <a:lstStyle/>
        <a:p>
          <a:endParaRPr lang="zh-CN" altLang="en-US"/>
        </a:p>
      </dgm:t>
    </dgm:pt>
    <dgm:pt modelId="{1BE19E9C-823A-401C-97DD-59D8AF88399F}">
      <dgm:prSet custT="1"/>
      <dgm:spPr/>
      <dgm:t>
        <a:bodyPr/>
        <a:lstStyle/>
        <a:p>
          <a:r>
            <a:rPr lang="zh-CN" sz="1400" dirty="0"/>
            <a:t>阻止大规模攻击，包括</a:t>
          </a:r>
          <a:r>
            <a:rPr lang="en-US" sz="1400" dirty="0"/>
            <a:t>SQL</a:t>
          </a:r>
          <a:r>
            <a:rPr lang="zh-CN" sz="1400" dirty="0"/>
            <a:t>注入，</a:t>
          </a:r>
          <a:r>
            <a:rPr lang="en-US" sz="1400" dirty="0"/>
            <a:t>XML</a:t>
          </a:r>
          <a:r>
            <a:rPr lang="zh-CN" sz="1400" dirty="0"/>
            <a:t>解析漏洞和</a:t>
          </a:r>
          <a:r>
            <a:rPr lang="en-US" sz="1400" dirty="0"/>
            <a:t>DoS</a:t>
          </a:r>
          <a:r>
            <a:rPr lang="zh-CN" sz="1400" dirty="0"/>
            <a:t>攻击</a:t>
          </a:r>
        </a:p>
      </dgm:t>
    </dgm:pt>
    <dgm:pt modelId="{5004202C-BDC1-4C7F-8DB7-FEE3A775832F}" cxnId="{4EAA879D-7086-48B5-8BC2-F4096CC39DD4}" type="parTrans">
      <dgm:prSet/>
      <dgm:spPr/>
      <dgm:t>
        <a:bodyPr/>
        <a:lstStyle/>
        <a:p>
          <a:endParaRPr lang="zh-CN" altLang="en-US"/>
        </a:p>
      </dgm:t>
    </dgm:pt>
    <dgm:pt modelId="{E7107EB8-6351-4393-9B54-F19518A53126}" cxnId="{4EAA879D-7086-48B5-8BC2-F4096CC39DD4}" type="sibTrans">
      <dgm:prSet/>
      <dgm:spPr/>
      <dgm:t>
        <a:bodyPr/>
        <a:lstStyle/>
        <a:p>
          <a:endParaRPr lang="zh-CN" altLang="en-US"/>
        </a:p>
      </dgm:t>
    </dgm:pt>
    <dgm:pt modelId="{097D178B-6DF8-42AF-9E4F-B481AC05C115}">
      <dgm:prSet custT="1"/>
      <dgm:spPr/>
      <dgm:t>
        <a:bodyPr/>
        <a:lstStyle/>
        <a:p>
          <a:r>
            <a:rPr lang="zh-CN" sz="1400" dirty="0"/>
            <a:t>验证</a:t>
          </a:r>
          <a:r>
            <a:rPr lang="en-US" sz="1400" dirty="0"/>
            <a:t>token, certificates</a:t>
          </a:r>
          <a:r>
            <a:rPr lang="zh-CN" sz="1400" dirty="0"/>
            <a:t>和其他</a:t>
          </a:r>
          <a:r>
            <a:rPr lang="en-US" sz="1400" dirty="0"/>
            <a:t>credentials</a:t>
          </a:r>
          <a:endParaRPr lang="zh-CN" sz="1400" dirty="0"/>
        </a:p>
      </dgm:t>
    </dgm:pt>
    <dgm:pt modelId="{37994AE4-1B22-49D8-9C53-D55B367010DF}" cxnId="{63E66954-9995-4756-8760-B42243D71D39}" type="parTrans">
      <dgm:prSet/>
      <dgm:spPr/>
      <dgm:t>
        <a:bodyPr/>
        <a:lstStyle/>
        <a:p>
          <a:endParaRPr lang="zh-CN" altLang="en-US"/>
        </a:p>
      </dgm:t>
    </dgm:pt>
    <dgm:pt modelId="{1068F7F6-816F-4C7B-941D-B9E3097B1997}" cxnId="{63E66954-9995-4756-8760-B42243D71D39}" type="sibTrans">
      <dgm:prSet/>
      <dgm:spPr/>
      <dgm:t>
        <a:bodyPr/>
        <a:lstStyle/>
        <a:p>
          <a:endParaRPr lang="zh-CN" altLang="en-US"/>
        </a:p>
      </dgm:t>
    </dgm:pt>
    <dgm:pt modelId="{C9E17E27-F1AC-41B1-846D-C70D980F2EA5}">
      <dgm:prSet custT="1"/>
      <dgm:spPr/>
      <dgm:t>
        <a:bodyPr/>
        <a:lstStyle/>
        <a:p>
          <a:r>
            <a:rPr lang="zh-CN" altLang="en-US" sz="1800"/>
            <a:t>混合通讯协议</a:t>
          </a:r>
        </a:p>
      </dgm:t>
    </dgm:pt>
    <dgm:pt modelId="{52A6D268-8D32-40D1-B62D-D84519A1CC7D}" cxnId="{471AFC59-BA49-4BA7-ADDB-BB25D5816E19}" type="parTrans">
      <dgm:prSet/>
      <dgm:spPr/>
      <dgm:t>
        <a:bodyPr/>
        <a:lstStyle/>
        <a:p>
          <a:endParaRPr lang="zh-CN" altLang="en-US"/>
        </a:p>
      </dgm:t>
    </dgm:pt>
    <dgm:pt modelId="{0C9BD99E-90EC-4652-9E37-FB86E4B14543}" cxnId="{471AFC59-BA49-4BA7-ADDB-BB25D5816E19}" type="sibTrans">
      <dgm:prSet/>
      <dgm:spPr/>
      <dgm:t>
        <a:bodyPr/>
        <a:lstStyle/>
        <a:p>
          <a:endParaRPr lang="zh-CN" altLang="en-US"/>
        </a:p>
      </dgm:t>
    </dgm:pt>
    <dgm:pt modelId="{92029A07-F981-451B-9C26-30FC49F02710}">
      <dgm:prSet custT="1"/>
      <dgm:spPr/>
      <dgm:t>
        <a:bodyPr/>
        <a:lstStyle/>
        <a:p>
          <a:r>
            <a:rPr lang="en-US" sz="1400" dirty="0"/>
            <a:t>API</a:t>
          </a:r>
          <a:r>
            <a:rPr lang="zh-CN" sz="1400" dirty="0"/>
            <a:t>网关翻译并支持不同的通讯协议</a:t>
          </a:r>
        </a:p>
      </dgm:t>
    </dgm:pt>
    <dgm:pt modelId="{F9EC26DD-888A-4B32-B396-671158BFB9B3}" cxnId="{32C5F65C-0805-4742-8B4B-93D6616E9393}" type="parTrans">
      <dgm:prSet/>
      <dgm:spPr/>
      <dgm:t>
        <a:bodyPr/>
        <a:lstStyle/>
        <a:p>
          <a:endParaRPr lang="zh-CN" altLang="en-US"/>
        </a:p>
      </dgm:t>
    </dgm:pt>
    <dgm:pt modelId="{EC29C015-3E88-4029-ADFE-8B7E1685E41B}" cxnId="{32C5F65C-0805-4742-8B4B-93D6616E9393}" type="sibTrans">
      <dgm:prSet/>
      <dgm:spPr/>
      <dgm:t>
        <a:bodyPr/>
        <a:lstStyle/>
        <a:p>
          <a:endParaRPr lang="zh-CN" altLang="en-US"/>
        </a:p>
      </dgm:t>
    </dgm:pt>
    <dgm:pt modelId="{2D51404F-8F47-4D8D-822E-A36C4C335778}">
      <dgm:prSet custT="1"/>
      <dgm:spPr/>
      <dgm:t>
        <a:bodyPr/>
        <a:lstStyle/>
        <a:p>
          <a:r>
            <a:rPr lang="zh-CN" altLang="en-US" sz="1800" dirty="0"/>
            <a:t>调用频率，跨域，缓存配置</a:t>
          </a:r>
        </a:p>
      </dgm:t>
    </dgm:pt>
    <dgm:pt modelId="{8FD1EEFE-6866-4877-A7F2-7348F2F00706}" cxnId="{925AF539-BC9D-43D8-87F6-4109DD5728DD}" type="parTrans">
      <dgm:prSet/>
      <dgm:spPr/>
      <dgm:t>
        <a:bodyPr/>
        <a:lstStyle/>
        <a:p>
          <a:endParaRPr lang="zh-CN" altLang="en-US"/>
        </a:p>
      </dgm:t>
    </dgm:pt>
    <dgm:pt modelId="{1C814972-09C9-4ACF-8A8F-75A90AE7D4B5}" cxnId="{925AF539-BC9D-43D8-87F6-4109DD5728DD}" type="sibTrans">
      <dgm:prSet/>
      <dgm:spPr/>
      <dgm:t>
        <a:bodyPr/>
        <a:lstStyle/>
        <a:p>
          <a:endParaRPr lang="zh-CN" altLang="en-US"/>
        </a:p>
      </dgm:t>
    </dgm:pt>
    <dgm:pt modelId="{4380029B-26C9-4121-974D-EFE70A061C43}" type="pres">
      <dgm:prSet presAssocID="{8E3F2627-861D-4DE7-B8C8-5D7C20D5BA4C}" presName="Name0" presStyleCnt="0">
        <dgm:presLayoutVars>
          <dgm:dir/>
          <dgm:animLvl val="lvl"/>
          <dgm:resizeHandles val="exact"/>
        </dgm:presLayoutVars>
      </dgm:prSet>
      <dgm:spPr/>
    </dgm:pt>
    <dgm:pt modelId="{C75D008B-70DE-46B2-9762-6F87050F52C1}" type="pres">
      <dgm:prSet presAssocID="{C3202DE3-F6D7-49F8-883E-B9A43A5A701D}" presName="linNode" presStyleCnt="0"/>
      <dgm:spPr/>
    </dgm:pt>
    <dgm:pt modelId="{ADA2532B-CF14-4EC0-AF76-EEF77488B01B}" type="pres">
      <dgm:prSet presAssocID="{C3202DE3-F6D7-49F8-883E-B9A43A5A701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05A93AE-567D-4A19-A8CF-E5FFCF9EC3B3}" type="pres">
      <dgm:prSet presAssocID="{C3202DE3-F6D7-49F8-883E-B9A43A5A701D}" presName="descendantText" presStyleLbl="alignAccFollowNode1" presStyleIdx="0" presStyleCnt="3">
        <dgm:presLayoutVars>
          <dgm:bulletEnabled val="1"/>
        </dgm:presLayoutVars>
      </dgm:prSet>
      <dgm:spPr/>
    </dgm:pt>
    <dgm:pt modelId="{454B4966-C29D-4ABB-8C59-2BE3EF52E8AE}" type="pres">
      <dgm:prSet presAssocID="{2E8CEA37-898B-40A2-8345-34E57AE31C4A}" presName="sp" presStyleCnt="0"/>
      <dgm:spPr/>
    </dgm:pt>
    <dgm:pt modelId="{2F225319-98FE-4AD5-8719-1C69032AAB8C}" type="pres">
      <dgm:prSet presAssocID="{E6A82B2E-4B0B-4883-9917-DB4B6F74448C}" presName="linNode" presStyleCnt="0"/>
      <dgm:spPr/>
    </dgm:pt>
    <dgm:pt modelId="{E530DA90-AD7E-4A2E-9AF8-DA427EEA2518}" type="pres">
      <dgm:prSet presAssocID="{E6A82B2E-4B0B-4883-9917-DB4B6F74448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CD1BF3E-FF53-42BC-B3B2-E649E9EE0469}" type="pres">
      <dgm:prSet presAssocID="{E6A82B2E-4B0B-4883-9917-DB4B6F74448C}" presName="descendantText" presStyleLbl="alignAccFollowNode1" presStyleIdx="1" presStyleCnt="3">
        <dgm:presLayoutVars>
          <dgm:bulletEnabled val="1"/>
        </dgm:presLayoutVars>
      </dgm:prSet>
      <dgm:spPr/>
    </dgm:pt>
    <dgm:pt modelId="{827423D1-1F25-41D2-BDBB-F7B8A176DF4A}" type="pres">
      <dgm:prSet presAssocID="{C72E5730-1F0B-4D48-9C6D-99A754C272C0}" presName="sp" presStyleCnt="0"/>
      <dgm:spPr/>
    </dgm:pt>
    <dgm:pt modelId="{C76D83E3-86A1-40F4-AA37-C71A66D12487}" type="pres">
      <dgm:prSet presAssocID="{C9E17E27-F1AC-41B1-846D-C70D980F2EA5}" presName="linNode" presStyleCnt="0"/>
      <dgm:spPr/>
    </dgm:pt>
    <dgm:pt modelId="{FAD7F521-330C-4296-B1FC-05395D3C32DF}" type="pres">
      <dgm:prSet presAssocID="{C9E17E27-F1AC-41B1-846D-C70D980F2EA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6278235-5EEA-45CC-BCB1-09186E4FF47D}" type="pres">
      <dgm:prSet presAssocID="{C9E17E27-F1AC-41B1-846D-C70D980F2EA5}" presName="descendantText" presStyleLbl="alignAccFollowNode1" presStyleIdx="2" presStyleCnt="3">
        <dgm:presLayoutVars>
          <dgm:bulletEnabled val="1"/>
        </dgm:presLayoutVars>
      </dgm:prSet>
      <dgm:spPr/>
    </dgm:pt>
    <dgm:pt modelId="{48E3EE18-659E-4ED3-AE2D-32FC0B50616B}" type="pres">
      <dgm:prSet presAssocID="{0C9BD99E-90EC-4652-9E37-FB86E4B14543}" presName="sp" presStyleCnt="0"/>
      <dgm:spPr/>
    </dgm:pt>
    <dgm:pt modelId="{7E1CD4D6-5BD2-4624-87AA-AEF76C0E2F0B}" type="pres">
      <dgm:prSet presAssocID="{2D51404F-8F47-4D8D-822E-A36C4C335778}" presName="linNode" presStyleCnt="0"/>
      <dgm:spPr/>
    </dgm:pt>
    <dgm:pt modelId="{D5C17A4C-4125-421A-90E2-A0EF94B8F75C}" type="pres">
      <dgm:prSet presAssocID="{2D51404F-8F47-4D8D-822E-A36C4C335778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F3A9AA1A-E8E3-4A10-B785-B791902B2436}" type="presOf" srcId="{E6A82B2E-4B0B-4883-9917-DB4B6F74448C}" destId="{E530DA90-AD7E-4A2E-9AF8-DA427EEA2518}" srcOrd="0" destOrd="0" presId="urn:microsoft.com/office/officeart/2005/8/layout/vList5"/>
    <dgm:cxn modelId="{36CDCA21-D773-48E9-BE02-4B633B14071F}" type="presOf" srcId="{C9E17E27-F1AC-41B1-846D-C70D980F2EA5}" destId="{FAD7F521-330C-4296-B1FC-05395D3C32DF}" srcOrd="0" destOrd="0" presId="urn:microsoft.com/office/officeart/2005/8/layout/vList5"/>
    <dgm:cxn modelId="{925AF539-BC9D-43D8-87F6-4109DD5728DD}" srcId="{8E3F2627-861D-4DE7-B8C8-5D7C20D5BA4C}" destId="{2D51404F-8F47-4D8D-822E-A36C4C335778}" srcOrd="3" destOrd="0" parTransId="{8FD1EEFE-6866-4877-A7F2-7348F2F00706}" sibTransId="{1C814972-09C9-4ACF-8A8F-75A90AE7D4B5}"/>
    <dgm:cxn modelId="{3F87E93E-20CE-49CA-B388-00E078CCC94E}" type="presOf" srcId="{FFBF494E-7C71-401C-B43F-3701DDF4A17F}" destId="{CCD1BF3E-FF53-42BC-B3B2-E649E9EE0469}" srcOrd="0" destOrd="0" presId="urn:microsoft.com/office/officeart/2005/8/layout/vList5"/>
    <dgm:cxn modelId="{32C5F65C-0805-4742-8B4B-93D6616E9393}" srcId="{C9E17E27-F1AC-41B1-846D-C70D980F2EA5}" destId="{92029A07-F981-451B-9C26-30FC49F02710}" srcOrd="0" destOrd="0" parTransId="{F9EC26DD-888A-4B32-B396-671158BFB9B3}" sibTransId="{EC29C015-3E88-4029-ADFE-8B7E1685E41B}"/>
    <dgm:cxn modelId="{A840DA63-62DA-415E-B9A5-9A726C1C3E1C}" srcId="{E6A82B2E-4B0B-4883-9917-DB4B6F74448C}" destId="{FFBF494E-7C71-401C-B43F-3701DDF4A17F}" srcOrd="0" destOrd="0" parTransId="{24D2DD67-C044-40AB-8216-442949785872}" sibTransId="{7832E28E-4505-442B-97B1-06F4C221E45B}"/>
    <dgm:cxn modelId="{51B3AD66-D80E-4C46-8868-FA429A118AFD}" srcId="{8E3F2627-861D-4DE7-B8C8-5D7C20D5BA4C}" destId="{E6A82B2E-4B0B-4883-9917-DB4B6F74448C}" srcOrd="1" destOrd="0" parTransId="{B6411480-16A4-4664-B940-AF7BFDDEDECB}" sibTransId="{C72E5730-1F0B-4D48-9C6D-99A754C272C0}"/>
    <dgm:cxn modelId="{9FDBBE68-0D8B-4468-B625-23637DE90642}" type="presOf" srcId="{1D7F262F-268C-4151-B180-1567B58E26F8}" destId="{B05A93AE-567D-4A19-A8CF-E5FFCF9EC3B3}" srcOrd="0" destOrd="0" presId="urn:microsoft.com/office/officeart/2005/8/layout/vList5"/>
    <dgm:cxn modelId="{63E66954-9995-4756-8760-B42243D71D39}" srcId="{E6A82B2E-4B0B-4883-9917-DB4B6F74448C}" destId="{097D178B-6DF8-42AF-9E4F-B481AC05C115}" srcOrd="2" destOrd="0" parTransId="{37994AE4-1B22-49D8-9C53-D55B367010DF}" sibTransId="{1068F7F6-816F-4C7B-941D-B9E3097B1997}"/>
    <dgm:cxn modelId="{471AFC59-BA49-4BA7-ADDB-BB25D5816E19}" srcId="{8E3F2627-861D-4DE7-B8C8-5D7C20D5BA4C}" destId="{C9E17E27-F1AC-41B1-846D-C70D980F2EA5}" srcOrd="2" destOrd="0" parTransId="{52A6D268-8D32-40D1-B62D-D84519A1CC7D}" sibTransId="{0C9BD99E-90EC-4652-9E37-FB86E4B14543}"/>
    <dgm:cxn modelId="{114D877E-8F0C-4904-8EAA-EB9CA0B3523D}" type="presOf" srcId="{2D51404F-8F47-4D8D-822E-A36C4C335778}" destId="{D5C17A4C-4125-421A-90E2-A0EF94B8F75C}" srcOrd="0" destOrd="0" presId="urn:microsoft.com/office/officeart/2005/8/layout/vList5"/>
    <dgm:cxn modelId="{A5EF6185-7E48-4105-B335-F27791258427}" type="presOf" srcId="{1BE19E9C-823A-401C-97DD-59D8AF88399F}" destId="{CCD1BF3E-FF53-42BC-B3B2-E649E9EE0469}" srcOrd="0" destOrd="1" presId="urn:microsoft.com/office/officeart/2005/8/layout/vList5"/>
    <dgm:cxn modelId="{2F699687-F5F2-4546-9953-C211587DB0C2}" type="presOf" srcId="{097D178B-6DF8-42AF-9E4F-B481AC05C115}" destId="{CCD1BF3E-FF53-42BC-B3B2-E649E9EE0469}" srcOrd="0" destOrd="2" presId="urn:microsoft.com/office/officeart/2005/8/layout/vList5"/>
    <dgm:cxn modelId="{BAB16690-F31B-4713-BB1F-9715AF761F3A}" type="presOf" srcId="{92029A07-F981-451B-9C26-30FC49F02710}" destId="{D6278235-5EEA-45CC-BCB1-09186E4FF47D}" srcOrd="0" destOrd="0" presId="urn:microsoft.com/office/officeart/2005/8/layout/vList5"/>
    <dgm:cxn modelId="{4EAA879D-7086-48B5-8BC2-F4096CC39DD4}" srcId="{E6A82B2E-4B0B-4883-9917-DB4B6F74448C}" destId="{1BE19E9C-823A-401C-97DD-59D8AF88399F}" srcOrd="1" destOrd="0" parTransId="{5004202C-BDC1-4C7F-8DB7-FEE3A775832F}" sibTransId="{E7107EB8-6351-4393-9B54-F19518A53126}"/>
    <dgm:cxn modelId="{7F0FA4B2-FC19-4C83-8576-7DD46F17289C}" type="presOf" srcId="{C3202DE3-F6D7-49F8-883E-B9A43A5A701D}" destId="{ADA2532B-CF14-4EC0-AF76-EEF77488B01B}" srcOrd="0" destOrd="0" presId="urn:microsoft.com/office/officeart/2005/8/layout/vList5"/>
    <dgm:cxn modelId="{3A8696B3-7599-464D-A4CF-F0AD105D4D80}" srcId="{8E3F2627-861D-4DE7-B8C8-5D7C20D5BA4C}" destId="{C3202DE3-F6D7-49F8-883E-B9A43A5A701D}" srcOrd="0" destOrd="0" parTransId="{11F0BEBD-155F-4BEF-8084-01DCD2BB3FBD}" sibTransId="{2E8CEA37-898B-40A2-8345-34E57AE31C4A}"/>
    <dgm:cxn modelId="{4FAE2EB8-D242-440D-BB68-4B97147FC33A}" srcId="{C3202DE3-F6D7-49F8-883E-B9A43A5A701D}" destId="{1D7F262F-268C-4151-B180-1567B58E26F8}" srcOrd="0" destOrd="0" parTransId="{845F33A9-3411-4F53-9B4B-D8844CF7F3AD}" sibTransId="{9F82D219-D461-4B15-8C12-27D2458F7FBE}"/>
    <dgm:cxn modelId="{368AD0DD-3753-4129-BEEA-31BADD2BB5BD}" type="presOf" srcId="{8E3F2627-861D-4DE7-B8C8-5D7C20D5BA4C}" destId="{4380029B-26C9-4121-974D-EFE70A061C43}" srcOrd="0" destOrd="0" presId="urn:microsoft.com/office/officeart/2005/8/layout/vList5"/>
    <dgm:cxn modelId="{BE2BB3DA-6ADD-408C-9C6D-B50E666AE6DA}" type="presParOf" srcId="{4380029B-26C9-4121-974D-EFE70A061C43}" destId="{C75D008B-70DE-46B2-9762-6F87050F52C1}" srcOrd="0" destOrd="0" presId="urn:microsoft.com/office/officeart/2005/8/layout/vList5"/>
    <dgm:cxn modelId="{E37AB08E-34F7-4E36-BFD8-5EBA44582E33}" type="presParOf" srcId="{C75D008B-70DE-46B2-9762-6F87050F52C1}" destId="{ADA2532B-CF14-4EC0-AF76-EEF77488B01B}" srcOrd="0" destOrd="0" presId="urn:microsoft.com/office/officeart/2005/8/layout/vList5"/>
    <dgm:cxn modelId="{DE7BA4CF-8357-45B8-848B-172C2D3ACC9B}" type="presParOf" srcId="{C75D008B-70DE-46B2-9762-6F87050F52C1}" destId="{B05A93AE-567D-4A19-A8CF-E5FFCF9EC3B3}" srcOrd="1" destOrd="0" presId="urn:microsoft.com/office/officeart/2005/8/layout/vList5"/>
    <dgm:cxn modelId="{B55F2162-A91D-4AEB-80FA-387446D3A39A}" type="presParOf" srcId="{4380029B-26C9-4121-974D-EFE70A061C43}" destId="{454B4966-C29D-4ABB-8C59-2BE3EF52E8AE}" srcOrd="1" destOrd="0" presId="urn:microsoft.com/office/officeart/2005/8/layout/vList5"/>
    <dgm:cxn modelId="{B278AEC6-474D-42B0-A77A-1D4014112E97}" type="presParOf" srcId="{4380029B-26C9-4121-974D-EFE70A061C43}" destId="{2F225319-98FE-4AD5-8719-1C69032AAB8C}" srcOrd="2" destOrd="0" presId="urn:microsoft.com/office/officeart/2005/8/layout/vList5"/>
    <dgm:cxn modelId="{C17D1968-1A33-42B3-9EDA-9D0CFE4046B2}" type="presParOf" srcId="{2F225319-98FE-4AD5-8719-1C69032AAB8C}" destId="{E530DA90-AD7E-4A2E-9AF8-DA427EEA2518}" srcOrd="0" destOrd="0" presId="urn:microsoft.com/office/officeart/2005/8/layout/vList5"/>
    <dgm:cxn modelId="{11754BBF-6966-4400-98DF-A69BC369B87E}" type="presParOf" srcId="{2F225319-98FE-4AD5-8719-1C69032AAB8C}" destId="{CCD1BF3E-FF53-42BC-B3B2-E649E9EE0469}" srcOrd="1" destOrd="0" presId="urn:microsoft.com/office/officeart/2005/8/layout/vList5"/>
    <dgm:cxn modelId="{48F96A8A-42AA-447B-B671-01BD3DDD03D7}" type="presParOf" srcId="{4380029B-26C9-4121-974D-EFE70A061C43}" destId="{827423D1-1F25-41D2-BDBB-F7B8A176DF4A}" srcOrd="3" destOrd="0" presId="urn:microsoft.com/office/officeart/2005/8/layout/vList5"/>
    <dgm:cxn modelId="{61241D67-AAB5-4795-BEA4-798D53A8DC0A}" type="presParOf" srcId="{4380029B-26C9-4121-974D-EFE70A061C43}" destId="{C76D83E3-86A1-40F4-AA37-C71A66D12487}" srcOrd="4" destOrd="0" presId="urn:microsoft.com/office/officeart/2005/8/layout/vList5"/>
    <dgm:cxn modelId="{6C9306C1-00CA-4691-BA47-1755562C4FCA}" type="presParOf" srcId="{C76D83E3-86A1-40F4-AA37-C71A66D12487}" destId="{FAD7F521-330C-4296-B1FC-05395D3C32DF}" srcOrd="0" destOrd="0" presId="urn:microsoft.com/office/officeart/2005/8/layout/vList5"/>
    <dgm:cxn modelId="{8A4A9667-71DB-4D8C-B41E-5336F427A6E6}" type="presParOf" srcId="{C76D83E3-86A1-40F4-AA37-C71A66D12487}" destId="{D6278235-5EEA-45CC-BCB1-09186E4FF47D}" srcOrd="1" destOrd="0" presId="urn:microsoft.com/office/officeart/2005/8/layout/vList5"/>
    <dgm:cxn modelId="{B226B94D-A676-4050-B5FE-EEA6DB97CB7F}" type="presParOf" srcId="{4380029B-26C9-4121-974D-EFE70A061C43}" destId="{48E3EE18-659E-4ED3-AE2D-32FC0B50616B}" srcOrd="5" destOrd="0" presId="urn:microsoft.com/office/officeart/2005/8/layout/vList5"/>
    <dgm:cxn modelId="{E3F637E1-7F56-4A61-A871-1ABAAF5390AA}" type="presParOf" srcId="{4380029B-26C9-4121-974D-EFE70A061C43}" destId="{7E1CD4D6-5BD2-4624-87AA-AEF76C0E2F0B}" srcOrd="6" destOrd="0" presId="urn:microsoft.com/office/officeart/2005/8/layout/vList5"/>
    <dgm:cxn modelId="{BFAAB5E8-1BAD-4276-96FE-8933CA60B897}" type="presParOf" srcId="{7E1CD4D6-5BD2-4624-87AA-AEF76C0E2F0B}" destId="{D5C17A4C-4125-421A-90E2-A0EF94B8F75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51E478-99BA-405E-96AF-C080D3BD91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F8D7A00-7FFD-4239-ACB3-FC31BC5779BF}">
      <dgm:prSet/>
      <dgm:spPr/>
      <dgm:t>
        <a:bodyPr/>
        <a:lstStyle/>
        <a:p>
          <a:r>
            <a:rPr lang="zh-CN"/>
            <a:t>基于</a:t>
          </a:r>
          <a:r>
            <a:rPr lang="en-US"/>
            <a:t>.NET Standard 2.0</a:t>
          </a:r>
          <a:endParaRPr lang="zh-CN"/>
        </a:p>
      </dgm:t>
    </dgm:pt>
    <dgm:pt modelId="{7C88191C-7829-4A22-B749-382F374EB612}" cxnId="{E3847035-A7D8-4F1E-8C09-AD966F317BF1}" type="parTrans">
      <dgm:prSet/>
      <dgm:spPr/>
      <dgm:t>
        <a:bodyPr/>
        <a:lstStyle/>
        <a:p>
          <a:endParaRPr lang="zh-CN" altLang="en-US"/>
        </a:p>
      </dgm:t>
    </dgm:pt>
    <dgm:pt modelId="{9A093CA9-D9C9-4F58-8363-0C40D9ABADE2}" cxnId="{E3847035-A7D8-4F1E-8C09-AD966F317BF1}" type="sibTrans">
      <dgm:prSet/>
      <dgm:spPr/>
      <dgm:t>
        <a:bodyPr/>
        <a:lstStyle/>
        <a:p>
          <a:endParaRPr lang="zh-CN" altLang="en-US"/>
        </a:p>
      </dgm:t>
    </dgm:pt>
    <dgm:pt modelId="{2DA2D9B4-53FE-4582-8AC1-A437B70677A2}">
      <dgm:prSet/>
      <dgm:spPr/>
      <dgm:t>
        <a:bodyPr/>
        <a:lstStyle/>
        <a:p>
          <a:r>
            <a:rPr lang="zh-CN"/>
            <a:t>开源 </a:t>
          </a:r>
          <a:r>
            <a:rPr lang="en-US"/>
            <a:t>MIT  http://threemammals.com/ocelot </a:t>
          </a:r>
          <a:endParaRPr lang="zh-CN"/>
        </a:p>
      </dgm:t>
    </dgm:pt>
    <dgm:pt modelId="{7F19FF87-D496-4FD8-89F5-7C477BA7A6A2}" cxnId="{C5DED033-4B94-4DAD-B959-AD783D6B8B56}" type="parTrans">
      <dgm:prSet/>
      <dgm:spPr/>
      <dgm:t>
        <a:bodyPr/>
        <a:lstStyle/>
        <a:p>
          <a:endParaRPr lang="zh-CN" altLang="en-US"/>
        </a:p>
      </dgm:t>
    </dgm:pt>
    <dgm:pt modelId="{46610DAB-1704-4B50-B350-1106439AE60A}" cxnId="{C5DED033-4B94-4DAD-B959-AD783D6B8B56}" type="sibTrans">
      <dgm:prSet/>
      <dgm:spPr/>
      <dgm:t>
        <a:bodyPr/>
        <a:lstStyle/>
        <a:p>
          <a:endParaRPr lang="zh-CN" altLang="en-US"/>
        </a:p>
      </dgm:t>
    </dgm:pt>
    <dgm:pt modelId="{AE375BEA-57B9-4E79-AC9C-2B5FFC9B2B05}">
      <dgm:prSet/>
      <dgm:spPr/>
      <dgm:t>
        <a:bodyPr/>
        <a:lstStyle/>
        <a:p>
          <a:r>
            <a:rPr lang="zh-CN"/>
            <a:t>长期的发展，成熟稳定，文档相对详尽</a:t>
          </a:r>
        </a:p>
      </dgm:t>
    </dgm:pt>
    <dgm:pt modelId="{6A236EC8-0A32-4A41-8EBB-AECE70E3AD29}" cxnId="{B2C87D4E-3F50-4946-8697-93885F443773}" type="parTrans">
      <dgm:prSet/>
      <dgm:spPr/>
      <dgm:t>
        <a:bodyPr/>
        <a:lstStyle/>
        <a:p>
          <a:endParaRPr lang="zh-CN" altLang="en-US"/>
        </a:p>
      </dgm:t>
    </dgm:pt>
    <dgm:pt modelId="{86BECB2E-49DF-43E4-88D4-10972993CBD2}" cxnId="{B2C87D4E-3F50-4946-8697-93885F443773}" type="sibTrans">
      <dgm:prSet/>
      <dgm:spPr/>
      <dgm:t>
        <a:bodyPr/>
        <a:lstStyle/>
        <a:p>
          <a:endParaRPr lang="zh-CN" altLang="en-US"/>
        </a:p>
      </dgm:t>
    </dgm:pt>
    <dgm:pt modelId="{B402EF2A-C32F-4DDA-9F01-D8D6E2EF8136}">
      <dgm:prSet/>
      <dgm:spPr/>
      <dgm:t>
        <a:bodyPr/>
        <a:lstStyle/>
        <a:p>
          <a:r>
            <a:rPr lang="zh-CN"/>
            <a:t>具有良好封装性和扩展性</a:t>
          </a:r>
        </a:p>
      </dgm:t>
    </dgm:pt>
    <dgm:pt modelId="{157D8A7A-E7FA-4404-9386-8F47CBCBA483}" cxnId="{D484B91A-5943-46BE-83A7-72638C435942}" type="parTrans">
      <dgm:prSet/>
      <dgm:spPr/>
      <dgm:t>
        <a:bodyPr/>
        <a:lstStyle/>
        <a:p>
          <a:endParaRPr lang="zh-CN" altLang="en-US"/>
        </a:p>
      </dgm:t>
    </dgm:pt>
    <dgm:pt modelId="{AC472A1D-1F5B-4A6A-A3EF-56890404B368}" cxnId="{D484B91A-5943-46BE-83A7-72638C435942}" type="sibTrans">
      <dgm:prSet/>
      <dgm:spPr/>
      <dgm:t>
        <a:bodyPr/>
        <a:lstStyle/>
        <a:p>
          <a:endParaRPr lang="zh-CN" altLang="en-US"/>
        </a:p>
      </dgm:t>
    </dgm:pt>
    <dgm:pt modelId="{246FE75F-68ED-48B0-B4F2-67B5CC8D175F}" type="pres">
      <dgm:prSet presAssocID="{7151E478-99BA-405E-96AF-C080D3BD9169}" presName="linear" presStyleCnt="0">
        <dgm:presLayoutVars>
          <dgm:animLvl val="lvl"/>
          <dgm:resizeHandles val="exact"/>
        </dgm:presLayoutVars>
      </dgm:prSet>
      <dgm:spPr/>
    </dgm:pt>
    <dgm:pt modelId="{DDFECB11-BD70-4AB8-8509-A790126AD837}" type="pres">
      <dgm:prSet presAssocID="{9F8D7A00-7FFD-4239-ACB3-FC31BC5779B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04FA32B-32F3-4C94-8DBB-8FACD421218C}" type="pres">
      <dgm:prSet presAssocID="{9A093CA9-D9C9-4F58-8363-0C40D9ABADE2}" presName="spacer" presStyleCnt="0"/>
      <dgm:spPr/>
    </dgm:pt>
    <dgm:pt modelId="{94BC2742-A98D-4727-AEB2-D7F57696AB8F}" type="pres">
      <dgm:prSet presAssocID="{2DA2D9B4-53FE-4582-8AC1-A437B70677A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7F18600-EC4B-4E45-A49C-1909F9A55655}" type="pres">
      <dgm:prSet presAssocID="{46610DAB-1704-4B50-B350-1106439AE60A}" presName="spacer" presStyleCnt="0"/>
      <dgm:spPr/>
    </dgm:pt>
    <dgm:pt modelId="{4428D9FF-27A9-46F9-80C1-72CD19596803}" type="pres">
      <dgm:prSet presAssocID="{AE375BEA-57B9-4E79-AC9C-2B5FFC9B2B0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180FCC-36CF-44AE-B0DB-901B2B447936}" type="pres">
      <dgm:prSet presAssocID="{86BECB2E-49DF-43E4-88D4-10972993CBD2}" presName="spacer" presStyleCnt="0"/>
      <dgm:spPr/>
    </dgm:pt>
    <dgm:pt modelId="{FF60A832-F51D-4698-BD16-C61F4FDAB895}" type="pres">
      <dgm:prSet presAssocID="{B402EF2A-C32F-4DDA-9F01-D8D6E2EF813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44A3A04-6FE2-4E6D-A48D-9707D1436693}" type="presOf" srcId="{B402EF2A-C32F-4DDA-9F01-D8D6E2EF8136}" destId="{FF60A832-F51D-4698-BD16-C61F4FDAB895}" srcOrd="0" destOrd="0" presId="urn:microsoft.com/office/officeart/2005/8/layout/vList2"/>
    <dgm:cxn modelId="{D484B91A-5943-46BE-83A7-72638C435942}" srcId="{7151E478-99BA-405E-96AF-C080D3BD9169}" destId="{B402EF2A-C32F-4DDA-9F01-D8D6E2EF8136}" srcOrd="3" destOrd="0" parTransId="{157D8A7A-E7FA-4404-9386-8F47CBCBA483}" sibTransId="{AC472A1D-1F5B-4A6A-A3EF-56890404B368}"/>
    <dgm:cxn modelId="{38575127-0ACA-44DF-BF26-2FC7B970C4B2}" type="presOf" srcId="{2DA2D9B4-53FE-4582-8AC1-A437B70677A2}" destId="{94BC2742-A98D-4727-AEB2-D7F57696AB8F}" srcOrd="0" destOrd="0" presId="urn:microsoft.com/office/officeart/2005/8/layout/vList2"/>
    <dgm:cxn modelId="{C5DED033-4B94-4DAD-B959-AD783D6B8B56}" srcId="{7151E478-99BA-405E-96AF-C080D3BD9169}" destId="{2DA2D9B4-53FE-4582-8AC1-A437B70677A2}" srcOrd="1" destOrd="0" parTransId="{7F19FF87-D496-4FD8-89F5-7C477BA7A6A2}" sibTransId="{46610DAB-1704-4B50-B350-1106439AE60A}"/>
    <dgm:cxn modelId="{E3847035-A7D8-4F1E-8C09-AD966F317BF1}" srcId="{7151E478-99BA-405E-96AF-C080D3BD9169}" destId="{9F8D7A00-7FFD-4239-ACB3-FC31BC5779BF}" srcOrd="0" destOrd="0" parTransId="{7C88191C-7829-4A22-B749-382F374EB612}" sibTransId="{9A093CA9-D9C9-4F58-8363-0C40D9ABADE2}"/>
    <dgm:cxn modelId="{B2C87D4E-3F50-4946-8697-93885F443773}" srcId="{7151E478-99BA-405E-96AF-C080D3BD9169}" destId="{AE375BEA-57B9-4E79-AC9C-2B5FFC9B2B05}" srcOrd="2" destOrd="0" parTransId="{6A236EC8-0A32-4A41-8EBB-AECE70E3AD29}" sibTransId="{86BECB2E-49DF-43E4-88D4-10972993CBD2}"/>
    <dgm:cxn modelId="{397CCDEE-BAFE-4388-B511-EE36B777B8C1}" type="presOf" srcId="{AE375BEA-57B9-4E79-AC9C-2B5FFC9B2B05}" destId="{4428D9FF-27A9-46F9-80C1-72CD19596803}" srcOrd="0" destOrd="0" presId="urn:microsoft.com/office/officeart/2005/8/layout/vList2"/>
    <dgm:cxn modelId="{EAFF91F2-0952-4ED6-8463-96DEAD4AE68A}" type="presOf" srcId="{7151E478-99BA-405E-96AF-C080D3BD9169}" destId="{246FE75F-68ED-48B0-B4F2-67B5CC8D175F}" srcOrd="0" destOrd="0" presId="urn:microsoft.com/office/officeart/2005/8/layout/vList2"/>
    <dgm:cxn modelId="{2EE85BF7-CE9D-42A6-9374-F14FDD3E1265}" type="presOf" srcId="{9F8D7A00-7FFD-4239-ACB3-FC31BC5779BF}" destId="{DDFECB11-BD70-4AB8-8509-A790126AD837}" srcOrd="0" destOrd="0" presId="urn:microsoft.com/office/officeart/2005/8/layout/vList2"/>
    <dgm:cxn modelId="{4EE71A53-53F9-4AB2-BA57-20D19538665A}" type="presParOf" srcId="{246FE75F-68ED-48B0-B4F2-67B5CC8D175F}" destId="{DDFECB11-BD70-4AB8-8509-A790126AD837}" srcOrd="0" destOrd="0" presId="urn:microsoft.com/office/officeart/2005/8/layout/vList2"/>
    <dgm:cxn modelId="{88135802-7B34-4AD4-82C8-C09AFF57DD60}" type="presParOf" srcId="{246FE75F-68ED-48B0-B4F2-67B5CC8D175F}" destId="{304FA32B-32F3-4C94-8DBB-8FACD421218C}" srcOrd="1" destOrd="0" presId="urn:microsoft.com/office/officeart/2005/8/layout/vList2"/>
    <dgm:cxn modelId="{1FB5494C-EB7B-4C9C-89B2-19A20EF66E66}" type="presParOf" srcId="{246FE75F-68ED-48B0-B4F2-67B5CC8D175F}" destId="{94BC2742-A98D-4727-AEB2-D7F57696AB8F}" srcOrd="2" destOrd="0" presId="urn:microsoft.com/office/officeart/2005/8/layout/vList2"/>
    <dgm:cxn modelId="{1EB05E63-006B-4938-9659-D6E5283EB0F6}" type="presParOf" srcId="{246FE75F-68ED-48B0-B4F2-67B5CC8D175F}" destId="{97F18600-EC4B-4E45-A49C-1909F9A55655}" srcOrd="3" destOrd="0" presId="urn:microsoft.com/office/officeart/2005/8/layout/vList2"/>
    <dgm:cxn modelId="{E8B56249-132E-4D5A-8CB2-F9292E175C8F}" type="presParOf" srcId="{246FE75F-68ED-48B0-B4F2-67B5CC8D175F}" destId="{4428D9FF-27A9-46F9-80C1-72CD19596803}" srcOrd="4" destOrd="0" presId="urn:microsoft.com/office/officeart/2005/8/layout/vList2"/>
    <dgm:cxn modelId="{B6B36D5B-4D71-40DB-8D85-6C22F1A38D49}" type="presParOf" srcId="{246FE75F-68ED-48B0-B4F2-67B5CC8D175F}" destId="{6A180FCC-36CF-44AE-B0DB-901B2B447936}" srcOrd="5" destOrd="0" presId="urn:microsoft.com/office/officeart/2005/8/layout/vList2"/>
    <dgm:cxn modelId="{1B125873-2B15-4B83-A004-F811DEEE0D7F}" type="presParOf" srcId="{246FE75F-68ED-48B0-B4F2-67B5CC8D175F}" destId="{FF60A832-F51D-4698-BD16-C61F4FDAB8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94F96A-20B0-4999-81E2-04C6AD9F7DE4}" type="doc">
      <dgm:prSet loTypeId="urn:microsoft.com/office/officeart/2005/8/layout/bProcess4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85B150A-C429-42B3-851B-85A61DAAAD94}">
      <dgm:prSet phldrT="[文本]"/>
      <dgm:spPr/>
      <dgm:t>
        <a:bodyPr/>
        <a:lstStyle/>
        <a:p>
          <a:r>
            <a:rPr lang="zh-CN" altLang="en-US" dirty="0"/>
            <a:t>依赖注入</a:t>
          </a:r>
          <a:endParaRPr lang="en-US" altLang="zh-CN" dirty="0"/>
        </a:p>
        <a:p>
          <a:r>
            <a:rPr lang="en-US" altLang="zh-CN" dirty="0"/>
            <a:t>(DI)</a:t>
          </a:r>
          <a:endParaRPr lang="zh-CN" altLang="en-US" dirty="0"/>
        </a:p>
      </dgm:t>
    </dgm:pt>
    <dgm:pt modelId="{1955E87E-DB1B-452C-82C0-8C583CA3E16B}" cxnId="{A01629DF-EADC-4510-AA47-3A6BBC32BB28}" type="parTrans">
      <dgm:prSet/>
      <dgm:spPr/>
      <dgm:t>
        <a:bodyPr/>
        <a:lstStyle/>
        <a:p>
          <a:endParaRPr lang="zh-CN" altLang="en-US"/>
        </a:p>
      </dgm:t>
    </dgm:pt>
    <dgm:pt modelId="{B43F2CFE-1A76-49C8-BF5C-F7B7B3A982EA}" cxnId="{A01629DF-EADC-4510-AA47-3A6BBC32BB28}" type="sibTrans">
      <dgm:prSet/>
      <dgm:spPr/>
      <dgm:t>
        <a:bodyPr/>
        <a:lstStyle/>
        <a:p>
          <a:endParaRPr lang="zh-CN" altLang="en-US"/>
        </a:p>
      </dgm:t>
    </dgm:pt>
    <dgm:pt modelId="{4D6BDEC1-59D2-4BAB-8B88-FB2B46DC841C}">
      <dgm:prSet phldrT="[文本]"/>
      <dgm:spPr/>
      <dgm:t>
        <a:bodyPr/>
        <a:lstStyle/>
        <a:p>
          <a:r>
            <a:rPr lang="zh-CN" altLang="en-US" dirty="0"/>
            <a:t>仓储服务</a:t>
          </a:r>
        </a:p>
      </dgm:t>
    </dgm:pt>
    <dgm:pt modelId="{4322845D-FC73-4031-B7EF-D2351AF420F0}" cxnId="{A8CA561D-0184-4CC3-AADB-B71A48277FE0}" type="parTrans">
      <dgm:prSet/>
      <dgm:spPr/>
      <dgm:t>
        <a:bodyPr/>
        <a:lstStyle/>
        <a:p>
          <a:endParaRPr lang="zh-CN" altLang="en-US"/>
        </a:p>
      </dgm:t>
    </dgm:pt>
    <dgm:pt modelId="{4C7AA800-C9C7-4B2E-B668-C33B7138B115}" cxnId="{A8CA561D-0184-4CC3-AADB-B71A48277FE0}" type="sibTrans">
      <dgm:prSet/>
      <dgm:spPr/>
      <dgm:t>
        <a:bodyPr/>
        <a:lstStyle/>
        <a:p>
          <a:endParaRPr lang="zh-CN" altLang="en-US"/>
        </a:p>
      </dgm:t>
    </dgm:pt>
    <dgm:pt modelId="{8C5B46C0-826D-4BA8-98D7-70B1F6F42CD7}">
      <dgm:prSet phldrT="[文本]"/>
      <dgm:spPr/>
      <dgm:t>
        <a:bodyPr/>
        <a:lstStyle/>
        <a:p>
          <a:r>
            <a:rPr lang="zh-CN" altLang="en-US" dirty="0"/>
            <a:t>模块化</a:t>
          </a:r>
        </a:p>
      </dgm:t>
    </dgm:pt>
    <dgm:pt modelId="{16A12466-0792-4C36-A923-4236999E9990}" cxnId="{A9052551-50C0-4925-9BA4-61652E261780}" type="parTrans">
      <dgm:prSet/>
      <dgm:spPr/>
      <dgm:t>
        <a:bodyPr/>
        <a:lstStyle/>
        <a:p>
          <a:endParaRPr lang="zh-CN" altLang="en-US"/>
        </a:p>
      </dgm:t>
    </dgm:pt>
    <dgm:pt modelId="{3D6668F3-AEB9-45BE-B874-1E4D123B1473}" cxnId="{A9052551-50C0-4925-9BA4-61652E261780}" type="sibTrans">
      <dgm:prSet/>
      <dgm:spPr/>
      <dgm:t>
        <a:bodyPr/>
        <a:lstStyle/>
        <a:p>
          <a:endParaRPr lang="zh-CN" altLang="en-US"/>
        </a:p>
      </dgm:t>
    </dgm:pt>
    <dgm:pt modelId="{9F7BFF50-D604-437C-8C14-0BCE909C7761}">
      <dgm:prSet phldrT="[文本]"/>
      <dgm:spPr/>
      <dgm:t>
        <a:bodyPr/>
        <a:lstStyle/>
        <a:p>
          <a:r>
            <a:rPr lang="zh-CN" altLang="en-US" dirty="0"/>
            <a:t>授权</a:t>
          </a:r>
        </a:p>
      </dgm:t>
    </dgm:pt>
    <dgm:pt modelId="{678C3189-F7B9-4C6C-960B-D1EB3596D49B}" cxnId="{0DDDC544-D49F-4B07-B333-978E6E14F546}" type="parTrans">
      <dgm:prSet/>
      <dgm:spPr/>
      <dgm:t>
        <a:bodyPr/>
        <a:lstStyle/>
        <a:p>
          <a:endParaRPr lang="zh-CN" altLang="en-US"/>
        </a:p>
      </dgm:t>
    </dgm:pt>
    <dgm:pt modelId="{DBBD8506-DEB3-4BEF-B5E4-23B5F0380861}" cxnId="{0DDDC544-D49F-4B07-B333-978E6E14F546}" type="sibTrans">
      <dgm:prSet/>
      <dgm:spPr/>
      <dgm:t>
        <a:bodyPr/>
        <a:lstStyle/>
        <a:p>
          <a:endParaRPr lang="zh-CN" altLang="en-US"/>
        </a:p>
      </dgm:t>
    </dgm:pt>
    <dgm:pt modelId="{3F7B4FF7-13A7-4296-82B3-30483BC08ECB}">
      <dgm:prSet phldrT="[文本]"/>
      <dgm:spPr/>
      <dgm:t>
        <a:bodyPr/>
        <a:lstStyle/>
        <a:p>
          <a:r>
            <a:rPr lang="zh-CN" altLang="en-US" dirty="0"/>
            <a:t>验证</a:t>
          </a:r>
        </a:p>
      </dgm:t>
    </dgm:pt>
    <dgm:pt modelId="{EFA8D02E-CDD3-4468-AA4F-717AD495ACED}" cxnId="{DA85CE78-2540-4E7B-8478-C02C9BC69E00}" type="parTrans">
      <dgm:prSet/>
      <dgm:spPr/>
      <dgm:t>
        <a:bodyPr/>
        <a:lstStyle/>
        <a:p>
          <a:endParaRPr lang="zh-CN" altLang="en-US"/>
        </a:p>
      </dgm:t>
    </dgm:pt>
    <dgm:pt modelId="{6D6EBA08-179C-4F72-8134-A70A3D26F10A}" cxnId="{DA85CE78-2540-4E7B-8478-C02C9BC69E00}" type="sibTrans">
      <dgm:prSet/>
      <dgm:spPr/>
      <dgm:t>
        <a:bodyPr/>
        <a:lstStyle/>
        <a:p>
          <a:endParaRPr lang="zh-CN" altLang="en-US"/>
        </a:p>
      </dgm:t>
    </dgm:pt>
    <dgm:pt modelId="{3109AF6E-2ED5-4169-8ABA-B84D3925819E}">
      <dgm:prSet phldrT="[文本]"/>
      <dgm:spPr/>
      <dgm:t>
        <a:bodyPr/>
        <a:lstStyle/>
        <a:p>
          <a:r>
            <a:rPr lang="zh-CN" altLang="en-US" dirty="0"/>
            <a:t>审计日志</a:t>
          </a:r>
        </a:p>
      </dgm:t>
    </dgm:pt>
    <dgm:pt modelId="{C09C7432-C5F7-4D01-807F-7C4424928691}" cxnId="{B35B67F4-6C94-406B-A9FA-EA5620F7832D}" type="parTrans">
      <dgm:prSet/>
      <dgm:spPr/>
      <dgm:t>
        <a:bodyPr/>
        <a:lstStyle/>
        <a:p>
          <a:endParaRPr lang="zh-CN" altLang="en-US"/>
        </a:p>
      </dgm:t>
    </dgm:pt>
    <dgm:pt modelId="{0272E505-C4B0-46E8-8C68-2D266CC65FA1}" cxnId="{B35B67F4-6C94-406B-A9FA-EA5620F7832D}" type="sibTrans">
      <dgm:prSet/>
      <dgm:spPr/>
      <dgm:t>
        <a:bodyPr/>
        <a:lstStyle/>
        <a:p>
          <a:endParaRPr lang="zh-CN" altLang="en-US"/>
        </a:p>
      </dgm:t>
    </dgm:pt>
    <dgm:pt modelId="{DF431759-C2BC-4645-BDAD-916E867DA4ED}">
      <dgm:prSet phldrT="[文本]"/>
      <dgm:spPr/>
      <dgm:t>
        <a:bodyPr/>
        <a:lstStyle/>
        <a:p>
          <a:r>
            <a:rPr lang="zh-CN" altLang="en-US" dirty="0"/>
            <a:t>工作单元</a:t>
          </a:r>
        </a:p>
      </dgm:t>
    </dgm:pt>
    <dgm:pt modelId="{F28CE6A6-07D6-463D-90C0-0E96B7C7E900}" cxnId="{17FBEB86-CEA9-473B-A83C-9F01B1437013}" type="parTrans">
      <dgm:prSet/>
      <dgm:spPr/>
      <dgm:t>
        <a:bodyPr/>
        <a:lstStyle/>
        <a:p>
          <a:endParaRPr lang="zh-CN" altLang="en-US"/>
        </a:p>
      </dgm:t>
    </dgm:pt>
    <dgm:pt modelId="{9418D47E-ACBC-4020-AB82-CFACDB79153D}" cxnId="{17FBEB86-CEA9-473B-A83C-9F01B1437013}" type="sibTrans">
      <dgm:prSet/>
      <dgm:spPr/>
      <dgm:t>
        <a:bodyPr/>
        <a:lstStyle/>
        <a:p>
          <a:endParaRPr lang="zh-CN" altLang="en-US"/>
        </a:p>
      </dgm:t>
    </dgm:pt>
    <dgm:pt modelId="{E05A53D2-4D36-4088-8656-4175F1CF62F0}">
      <dgm:prSet phldrT="[文本]"/>
      <dgm:spPr/>
      <dgm:t>
        <a:bodyPr/>
        <a:lstStyle/>
        <a:p>
          <a:r>
            <a:rPr lang="zh-CN" altLang="en-US" dirty="0"/>
            <a:t>异常处理</a:t>
          </a:r>
        </a:p>
      </dgm:t>
    </dgm:pt>
    <dgm:pt modelId="{555F4E4D-0E4A-491C-BEFB-75A2E003FF25}" cxnId="{852EA818-1D2F-4BAF-A714-63E362D5332F}" type="parTrans">
      <dgm:prSet/>
      <dgm:spPr/>
      <dgm:t>
        <a:bodyPr/>
        <a:lstStyle/>
        <a:p>
          <a:endParaRPr lang="zh-CN" altLang="en-US"/>
        </a:p>
      </dgm:t>
    </dgm:pt>
    <dgm:pt modelId="{D3A642F4-CBCC-4CE4-944F-2B344BC2F069}" cxnId="{852EA818-1D2F-4BAF-A714-63E362D5332F}" type="sibTrans">
      <dgm:prSet/>
      <dgm:spPr/>
      <dgm:t>
        <a:bodyPr/>
        <a:lstStyle/>
        <a:p>
          <a:endParaRPr lang="zh-CN" altLang="en-US"/>
        </a:p>
      </dgm:t>
    </dgm:pt>
    <dgm:pt modelId="{4D4276F0-DE26-4BC3-BE29-E47DDE54A84B}">
      <dgm:prSet phldrT="[文本]"/>
      <dgm:spPr/>
      <dgm:t>
        <a:bodyPr/>
        <a:lstStyle/>
        <a:p>
          <a:r>
            <a:rPr lang="zh-CN" altLang="en-US" dirty="0"/>
            <a:t>日志功能</a:t>
          </a:r>
        </a:p>
      </dgm:t>
    </dgm:pt>
    <dgm:pt modelId="{C14C1627-6693-4F50-999E-276678882815}" cxnId="{6643229C-62C1-4432-930C-04770FF126DC}" type="parTrans">
      <dgm:prSet/>
      <dgm:spPr/>
      <dgm:t>
        <a:bodyPr/>
        <a:lstStyle/>
        <a:p>
          <a:endParaRPr lang="zh-CN" altLang="en-US"/>
        </a:p>
      </dgm:t>
    </dgm:pt>
    <dgm:pt modelId="{7554C574-240E-4C80-9086-3C11073E3DE0}" cxnId="{6643229C-62C1-4432-930C-04770FF126DC}" type="sibTrans">
      <dgm:prSet/>
      <dgm:spPr/>
      <dgm:t>
        <a:bodyPr/>
        <a:lstStyle/>
        <a:p>
          <a:endParaRPr lang="zh-CN" altLang="en-US"/>
        </a:p>
      </dgm:t>
    </dgm:pt>
    <dgm:pt modelId="{A19ACD2D-F3BB-4D57-9AF9-28716CA6C910}">
      <dgm:prSet phldrT="[文本]"/>
      <dgm:spPr/>
      <dgm:t>
        <a:bodyPr/>
        <a:lstStyle/>
        <a:p>
          <a:r>
            <a:rPr lang="zh-CN" altLang="en-US" dirty="0"/>
            <a:t>多语言</a:t>
          </a:r>
        </a:p>
      </dgm:t>
    </dgm:pt>
    <dgm:pt modelId="{91CBBC59-F71C-41D5-829C-D1B7E91FB57A}" cxnId="{6920888F-D766-4E3E-9B97-C5381A17163B}" type="parTrans">
      <dgm:prSet/>
      <dgm:spPr/>
      <dgm:t>
        <a:bodyPr/>
        <a:lstStyle/>
        <a:p>
          <a:endParaRPr lang="zh-CN" altLang="en-US"/>
        </a:p>
      </dgm:t>
    </dgm:pt>
    <dgm:pt modelId="{11D6AA52-431B-4D7F-9474-DC166EEEDB11}" cxnId="{6920888F-D766-4E3E-9B97-C5381A17163B}" type="sibTrans">
      <dgm:prSet/>
      <dgm:spPr/>
      <dgm:t>
        <a:bodyPr/>
        <a:lstStyle/>
        <a:p>
          <a:endParaRPr lang="zh-CN" altLang="en-US"/>
        </a:p>
      </dgm:t>
    </dgm:pt>
    <dgm:pt modelId="{84B3D248-A8EC-4BD3-B961-BBFCA8826D02}">
      <dgm:prSet phldrT="[文本]"/>
      <dgm:spPr/>
      <dgm:t>
        <a:bodyPr/>
        <a:lstStyle/>
        <a:p>
          <a:r>
            <a:rPr lang="zh-CN" altLang="en-US" dirty="0"/>
            <a:t>自动映射</a:t>
          </a:r>
          <a:r>
            <a:rPr lang="en-US" altLang="zh-CN" dirty="0"/>
            <a:t>(</a:t>
          </a:r>
          <a:r>
            <a:rPr lang="en-US" altLang="zh-CN" dirty="0" err="1"/>
            <a:t>AutoMapper</a:t>
          </a:r>
          <a:r>
            <a:rPr lang="en-US" altLang="zh-CN" dirty="0"/>
            <a:t>)</a:t>
          </a:r>
          <a:endParaRPr lang="zh-CN" altLang="en-US" dirty="0"/>
        </a:p>
      </dgm:t>
    </dgm:pt>
    <dgm:pt modelId="{4410AD2B-1064-4B96-9B41-34DAAB823768}" cxnId="{7911DBA4-17CA-437F-BC3C-DF55B4534D81}" type="parTrans">
      <dgm:prSet/>
      <dgm:spPr/>
      <dgm:t>
        <a:bodyPr/>
        <a:lstStyle/>
        <a:p>
          <a:endParaRPr lang="zh-CN" altLang="en-US"/>
        </a:p>
      </dgm:t>
    </dgm:pt>
    <dgm:pt modelId="{ED9BCBD0-D2D4-498A-AA72-1F594DD3F0AE}" cxnId="{7911DBA4-17CA-437F-BC3C-DF55B4534D81}" type="sibTrans">
      <dgm:prSet/>
      <dgm:spPr/>
      <dgm:t>
        <a:bodyPr/>
        <a:lstStyle/>
        <a:p>
          <a:endParaRPr lang="zh-CN" altLang="en-US"/>
        </a:p>
      </dgm:t>
    </dgm:pt>
    <dgm:pt modelId="{724D343F-CAA5-4A0A-8728-145C4A012892}">
      <dgm:prSet phldrT="[文本]"/>
      <dgm:spPr/>
      <dgm:t>
        <a:bodyPr/>
        <a:lstStyle/>
        <a:p>
          <a:r>
            <a:rPr lang="zh-CN" altLang="en-US" dirty="0"/>
            <a:t>动态</a:t>
          </a:r>
          <a:r>
            <a:rPr lang="en-US" altLang="zh-CN" dirty="0"/>
            <a:t>Web </a:t>
          </a:r>
          <a:r>
            <a:rPr lang="en-US" altLang="zh-CN" dirty="0" err="1"/>
            <a:t>Api</a:t>
          </a:r>
          <a:endParaRPr lang="zh-CN" altLang="en-US" dirty="0"/>
        </a:p>
      </dgm:t>
    </dgm:pt>
    <dgm:pt modelId="{04861F0B-03B6-4CD5-B81C-04C46D72F3A0}" cxnId="{49B41C2D-5335-490D-81A1-7B58EB5C0BE2}" type="parTrans">
      <dgm:prSet/>
      <dgm:spPr/>
      <dgm:t>
        <a:bodyPr/>
        <a:lstStyle/>
        <a:p>
          <a:endParaRPr lang="zh-CN" altLang="en-US"/>
        </a:p>
      </dgm:t>
    </dgm:pt>
    <dgm:pt modelId="{66D2C97C-46F0-40D0-B1E3-23DBE82C661C}" cxnId="{49B41C2D-5335-490D-81A1-7B58EB5C0BE2}" type="sibTrans">
      <dgm:prSet/>
      <dgm:spPr/>
      <dgm:t>
        <a:bodyPr/>
        <a:lstStyle/>
        <a:p>
          <a:endParaRPr lang="zh-CN" altLang="en-US"/>
        </a:p>
      </dgm:t>
    </dgm:pt>
    <dgm:pt modelId="{05DB54B4-DEC5-445B-806F-AC9207788A1D}">
      <dgm:prSet phldrT="[文本]"/>
      <dgm:spPr/>
      <dgm:t>
        <a:bodyPr/>
        <a:lstStyle/>
        <a:p>
          <a:r>
            <a:rPr lang="zh-CN" altLang="en-US" dirty="0"/>
            <a:t>动态</a:t>
          </a:r>
          <a:r>
            <a:rPr lang="en-US" altLang="zh-CN" dirty="0"/>
            <a:t>JavaScript Ajax</a:t>
          </a:r>
          <a:r>
            <a:rPr lang="zh-CN" altLang="en-US" dirty="0"/>
            <a:t>代理</a:t>
          </a:r>
        </a:p>
      </dgm:t>
    </dgm:pt>
    <dgm:pt modelId="{BB9CD94B-129F-4256-B95C-7FA96597101C}" cxnId="{4E4A855B-7E95-4503-A0CD-84C7C7B25D53}" type="parTrans">
      <dgm:prSet/>
      <dgm:spPr/>
      <dgm:t>
        <a:bodyPr/>
        <a:lstStyle/>
        <a:p>
          <a:endParaRPr lang="zh-CN" altLang="en-US"/>
        </a:p>
      </dgm:t>
    </dgm:pt>
    <dgm:pt modelId="{347C1DEA-DAE3-45B3-BE3B-5A8882614361}" cxnId="{4E4A855B-7E95-4503-A0CD-84C7C7B25D53}" type="sibTrans">
      <dgm:prSet/>
      <dgm:spPr/>
      <dgm:t>
        <a:bodyPr/>
        <a:lstStyle/>
        <a:p>
          <a:endParaRPr lang="zh-CN" altLang="en-US"/>
        </a:p>
      </dgm:t>
    </dgm:pt>
    <dgm:pt modelId="{A1B13C48-49D9-4023-A250-1A87E9C0B838}">
      <dgm:prSet phldrT="[文本]"/>
      <dgm:spPr/>
      <dgm:t>
        <a:bodyPr/>
        <a:lstStyle/>
        <a:p>
          <a:r>
            <a:rPr lang="zh-CN" altLang="en-US" dirty="0"/>
            <a:t>多租户</a:t>
          </a:r>
          <a:r>
            <a:rPr lang="en-US" altLang="zh-CN" dirty="0"/>
            <a:t>(</a:t>
          </a:r>
          <a:r>
            <a:rPr lang="en-US" altLang="zh-CN" dirty="0" err="1"/>
            <a:t>Saas</a:t>
          </a:r>
          <a:r>
            <a:rPr lang="en-US" altLang="zh-CN" dirty="0"/>
            <a:t>)</a:t>
          </a:r>
          <a:endParaRPr lang="zh-CN" altLang="en-US" dirty="0"/>
        </a:p>
      </dgm:t>
    </dgm:pt>
    <dgm:pt modelId="{CE91851B-E0AF-45E2-ACF4-0B9C2A6175D0}" cxnId="{05FF7661-9DCF-409E-90B5-D55535D9BD5C}" type="parTrans">
      <dgm:prSet/>
      <dgm:spPr/>
      <dgm:t>
        <a:bodyPr/>
        <a:lstStyle/>
        <a:p>
          <a:endParaRPr lang="zh-CN" altLang="en-US"/>
        </a:p>
      </dgm:t>
    </dgm:pt>
    <dgm:pt modelId="{C4FC4DD1-CACF-492F-9000-D311F3F45FF9}" cxnId="{05FF7661-9DCF-409E-90B5-D55535D9BD5C}" type="sibTrans">
      <dgm:prSet/>
      <dgm:spPr/>
      <dgm:t>
        <a:bodyPr/>
        <a:lstStyle/>
        <a:p>
          <a:endParaRPr lang="zh-CN" altLang="en-US"/>
        </a:p>
      </dgm:t>
    </dgm:pt>
    <dgm:pt modelId="{5ABC7998-0C0A-4C29-886B-5E6F68863190}">
      <dgm:prSet phldrT="[文本]"/>
      <dgm:spPr/>
      <dgm:t>
        <a:bodyPr/>
        <a:lstStyle/>
        <a:p>
          <a:r>
            <a:rPr lang="zh-CN" altLang="en-US" dirty="0"/>
            <a:t>缓存处理</a:t>
          </a:r>
        </a:p>
      </dgm:t>
    </dgm:pt>
    <dgm:pt modelId="{5B8177E8-26F2-4EA7-82F9-8F4707E77B0E}" cxnId="{31C86D9B-670C-4BE3-9065-BA16E16A454C}" type="parTrans">
      <dgm:prSet/>
      <dgm:spPr/>
      <dgm:t>
        <a:bodyPr/>
        <a:lstStyle/>
        <a:p>
          <a:endParaRPr lang="zh-CN" altLang="en-US"/>
        </a:p>
      </dgm:t>
    </dgm:pt>
    <dgm:pt modelId="{07071D1A-D3D4-4C12-8960-84FC45F574B0}" cxnId="{31C86D9B-670C-4BE3-9065-BA16E16A454C}" type="sibTrans">
      <dgm:prSet/>
      <dgm:spPr/>
      <dgm:t>
        <a:bodyPr/>
        <a:lstStyle/>
        <a:p>
          <a:endParaRPr lang="zh-CN" altLang="en-US"/>
        </a:p>
      </dgm:t>
    </dgm:pt>
    <dgm:pt modelId="{4016C508-386C-44D2-90BF-25A45BDED367}">
      <dgm:prSet phldrT="[文本]"/>
      <dgm:spPr/>
      <dgm:t>
        <a:bodyPr/>
        <a:lstStyle/>
        <a:p>
          <a:r>
            <a:rPr lang="zh-CN" altLang="en-US" dirty="0"/>
            <a:t>后台作业</a:t>
          </a:r>
        </a:p>
      </dgm:t>
    </dgm:pt>
    <dgm:pt modelId="{4AE288A8-A4FA-408F-8FFB-E3647C67CBED}" cxnId="{7DF90510-88E0-44FF-A99E-17203AD73158}" type="parTrans">
      <dgm:prSet/>
      <dgm:spPr/>
      <dgm:t>
        <a:bodyPr/>
        <a:lstStyle/>
        <a:p>
          <a:endParaRPr lang="zh-CN" altLang="en-US"/>
        </a:p>
      </dgm:t>
    </dgm:pt>
    <dgm:pt modelId="{96A57E2B-8CBE-437F-AA34-A0436E94C9C2}" cxnId="{7DF90510-88E0-44FF-A99E-17203AD73158}" type="sibTrans">
      <dgm:prSet/>
      <dgm:spPr/>
      <dgm:t>
        <a:bodyPr/>
        <a:lstStyle/>
        <a:p>
          <a:endParaRPr lang="zh-CN" altLang="en-US"/>
        </a:p>
      </dgm:t>
    </dgm:pt>
    <dgm:pt modelId="{36D86922-E0C9-4E9C-BD45-66AB7925E1C6}">
      <dgm:prSet phldrT="[文本]"/>
      <dgm:spPr/>
      <dgm:t>
        <a:bodyPr/>
        <a:lstStyle/>
        <a:p>
          <a:r>
            <a:rPr lang="zh-CN" altLang="en-US" dirty="0"/>
            <a:t>数据过滤器</a:t>
          </a:r>
        </a:p>
      </dgm:t>
    </dgm:pt>
    <dgm:pt modelId="{94C57B4E-8AD5-4BBB-939E-E2C51F67B09D}" cxnId="{5847C373-CBFF-4104-8221-51A580135056}" type="parTrans">
      <dgm:prSet/>
      <dgm:spPr/>
      <dgm:t>
        <a:bodyPr/>
        <a:lstStyle/>
        <a:p>
          <a:endParaRPr lang="zh-CN" altLang="en-US"/>
        </a:p>
      </dgm:t>
    </dgm:pt>
    <dgm:pt modelId="{ECCADDE3-F756-4C4B-BEA2-5525F0311293}" cxnId="{5847C373-CBFF-4104-8221-51A580135056}" type="sibTrans">
      <dgm:prSet/>
      <dgm:spPr/>
      <dgm:t>
        <a:bodyPr/>
        <a:lstStyle/>
        <a:p>
          <a:endParaRPr lang="zh-CN" altLang="en-US"/>
        </a:p>
      </dgm:t>
    </dgm:pt>
    <dgm:pt modelId="{A640D155-13C7-4F7C-9CBC-990EE311354F}">
      <dgm:prSet phldrT="[文本]"/>
      <dgm:spPr/>
      <dgm:t>
        <a:bodyPr/>
        <a:lstStyle/>
        <a:p>
          <a:r>
            <a:rPr lang="zh-CN" altLang="en-US" dirty="0"/>
            <a:t>领域事件</a:t>
          </a:r>
        </a:p>
      </dgm:t>
    </dgm:pt>
    <dgm:pt modelId="{857D32EB-0AC7-48D0-A6BF-5A28421CEFE2}" cxnId="{14941E50-D9FB-438B-A3FE-952E1B2120F3}" type="parTrans">
      <dgm:prSet/>
      <dgm:spPr/>
      <dgm:t>
        <a:bodyPr/>
        <a:lstStyle/>
        <a:p>
          <a:endParaRPr lang="zh-CN" altLang="en-US"/>
        </a:p>
      </dgm:t>
    </dgm:pt>
    <dgm:pt modelId="{C589C718-3241-4981-B989-B50A1FFEC335}" cxnId="{14941E50-D9FB-438B-A3FE-952E1B2120F3}" type="sibTrans">
      <dgm:prSet/>
      <dgm:spPr/>
      <dgm:t>
        <a:bodyPr/>
        <a:lstStyle/>
        <a:p>
          <a:endParaRPr lang="zh-CN" altLang="en-US"/>
        </a:p>
      </dgm:t>
    </dgm:pt>
    <dgm:pt modelId="{06CEE147-772D-4B39-9D90-67EB82666E99}">
      <dgm:prSet phldrT="[文本]"/>
      <dgm:spPr/>
      <dgm:t>
        <a:bodyPr/>
        <a:lstStyle/>
        <a:p>
          <a:r>
            <a:rPr lang="zh-CN" altLang="en-US" dirty="0"/>
            <a:t>单元和集成测试</a:t>
          </a:r>
        </a:p>
      </dgm:t>
    </dgm:pt>
    <dgm:pt modelId="{A813B77C-1598-440D-B817-566DB78799BF}" cxnId="{7D03F393-0B19-4E1B-9BAE-F42ACFD0A4AB}" type="parTrans">
      <dgm:prSet/>
      <dgm:spPr/>
      <dgm:t>
        <a:bodyPr/>
        <a:lstStyle/>
        <a:p>
          <a:endParaRPr lang="zh-CN" altLang="en-US"/>
        </a:p>
      </dgm:t>
    </dgm:pt>
    <dgm:pt modelId="{014370A3-01FB-4B04-998B-D219BCCEB8A8}" cxnId="{7D03F393-0B19-4E1B-9BAE-F42ACFD0A4AB}" type="sibTrans">
      <dgm:prSet/>
      <dgm:spPr/>
      <dgm:t>
        <a:bodyPr/>
        <a:lstStyle/>
        <a:p>
          <a:endParaRPr lang="zh-CN" altLang="en-US"/>
        </a:p>
      </dgm:t>
    </dgm:pt>
    <dgm:pt modelId="{C5378400-1CC4-4B74-A718-C66367FAE8BD}" type="pres">
      <dgm:prSet presAssocID="{DF94F96A-20B0-4999-81E2-04C6AD9F7DE4}" presName="Name0" presStyleCnt="0">
        <dgm:presLayoutVars>
          <dgm:dir/>
          <dgm:resizeHandles/>
        </dgm:presLayoutVars>
      </dgm:prSet>
      <dgm:spPr/>
    </dgm:pt>
    <dgm:pt modelId="{FBC9B48D-BF78-42C0-B30F-F8AD4D82BEC5}" type="pres">
      <dgm:prSet presAssocID="{485B150A-C429-42B3-851B-85A61DAAAD94}" presName="compNode" presStyleCnt="0"/>
      <dgm:spPr/>
    </dgm:pt>
    <dgm:pt modelId="{55618FD4-C48F-4A19-9C8D-40EE3B7BF372}" type="pres">
      <dgm:prSet presAssocID="{485B150A-C429-42B3-851B-85A61DAAAD94}" presName="dummyConnPt" presStyleCnt="0"/>
      <dgm:spPr/>
    </dgm:pt>
    <dgm:pt modelId="{D5CDB37D-B3FB-40DD-ACE9-22B78175405D}" type="pres">
      <dgm:prSet presAssocID="{485B150A-C429-42B3-851B-85A61DAAAD94}" presName="node" presStyleLbl="node1" presStyleIdx="0" presStyleCnt="19">
        <dgm:presLayoutVars>
          <dgm:bulletEnabled val="1"/>
        </dgm:presLayoutVars>
      </dgm:prSet>
      <dgm:spPr/>
    </dgm:pt>
    <dgm:pt modelId="{F58B96AF-F478-4486-B93B-759DC1086797}" type="pres">
      <dgm:prSet presAssocID="{B43F2CFE-1A76-49C8-BF5C-F7B7B3A982EA}" presName="sibTrans" presStyleLbl="bgSibTrans2D1" presStyleIdx="0" presStyleCnt="18"/>
      <dgm:spPr/>
    </dgm:pt>
    <dgm:pt modelId="{481A6B94-DBFF-44EE-8753-410FB32E7AED}" type="pres">
      <dgm:prSet presAssocID="{4D6BDEC1-59D2-4BAB-8B88-FB2B46DC841C}" presName="compNode" presStyleCnt="0"/>
      <dgm:spPr/>
    </dgm:pt>
    <dgm:pt modelId="{ED5EC836-AE28-43B1-8181-1DB872D0F5E5}" type="pres">
      <dgm:prSet presAssocID="{4D6BDEC1-59D2-4BAB-8B88-FB2B46DC841C}" presName="dummyConnPt" presStyleCnt="0"/>
      <dgm:spPr/>
    </dgm:pt>
    <dgm:pt modelId="{1B20FA8C-D098-4DF8-92BB-3ACF0E1BD2FD}" type="pres">
      <dgm:prSet presAssocID="{4D6BDEC1-59D2-4BAB-8B88-FB2B46DC841C}" presName="node" presStyleLbl="node1" presStyleIdx="1" presStyleCnt="19">
        <dgm:presLayoutVars>
          <dgm:bulletEnabled val="1"/>
        </dgm:presLayoutVars>
      </dgm:prSet>
      <dgm:spPr/>
    </dgm:pt>
    <dgm:pt modelId="{0FEB8A50-10CE-45FE-B0A6-C77035E50AD7}" type="pres">
      <dgm:prSet presAssocID="{4C7AA800-C9C7-4B2E-B668-C33B7138B115}" presName="sibTrans" presStyleLbl="bgSibTrans2D1" presStyleIdx="1" presStyleCnt="18"/>
      <dgm:spPr/>
    </dgm:pt>
    <dgm:pt modelId="{84466E8C-0462-4F4E-8291-03CD5F33B4D1}" type="pres">
      <dgm:prSet presAssocID="{8C5B46C0-826D-4BA8-98D7-70B1F6F42CD7}" presName="compNode" presStyleCnt="0"/>
      <dgm:spPr/>
    </dgm:pt>
    <dgm:pt modelId="{F653622A-5E3E-4C73-BB2E-F3F9253EB63F}" type="pres">
      <dgm:prSet presAssocID="{8C5B46C0-826D-4BA8-98D7-70B1F6F42CD7}" presName="dummyConnPt" presStyleCnt="0"/>
      <dgm:spPr/>
    </dgm:pt>
    <dgm:pt modelId="{6449003F-B9DC-4418-B00A-E772155298E1}" type="pres">
      <dgm:prSet presAssocID="{8C5B46C0-826D-4BA8-98D7-70B1F6F42CD7}" presName="node" presStyleLbl="node1" presStyleIdx="2" presStyleCnt="19">
        <dgm:presLayoutVars>
          <dgm:bulletEnabled val="1"/>
        </dgm:presLayoutVars>
      </dgm:prSet>
      <dgm:spPr/>
    </dgm:pt>
    <dgm:pt modelId="{93269698-18DB-44F8-A896-0125E602767E}" type="pres">
      <dgm:prSet presAssocID="{3D6668F3-AEB9-45BE-B874-1E4D123B1473}" presName="sibTrans" presStyleLbl="bgSibTrans2D1" presStyleIdx="2" presStyleCnt="18"/>
      <dgm:spPr/>
    </dgm:pt>
    <dgm:pt modelId="{75C3E006-EFE3-411E-A7E6-F8D3DB9CB449}" type="pres">
      <dgm:prSet presAssocID="{9F7BFF50-D604-437C-8C14-0BCE909C7761}" presName="compNode" presStyleCnt="0"/>
      <dgm:spPr/>
    </dgm:pt>
    <dgm:pt modelId="{5AF89071-4E60-44A4-9976-05015093169B}" type="pres">
      <dgm:prSet presAssocID="{9F7BFF50-D604-437C-8C14-0BCE909C7761}" presName="dummyConnPt" presStyleCnt="0"/>
      <dgm:spPr/>
    </dgm:pt>
    <dgm:pt modelId="{12271A24-BD3A-4372-B461-1ED81BC052BA}" type="pres">
      <dgm:prSet presAssocID="{9F7BFF50-D604-437C-8C14-0BCE909C7761}" presName="node" presStyleLbl="node1" presStyleIdx="3" presStyleCnt="19">
        <dgm:presLayoutVars>
          <dgm:bulletEnabled val="1"/>
        </dgm:presLayoutVars>
      </dgm:prSet>
      <dgm:spPr/>
    </dgm:pt>
    <dgm:pt modelId="{16B9209A-9ED1-45A1-85FB-10631B8C94C6}" type="pres">
      <dgm:prSet presAssocID="{DBBD8506-DEB3-4BEF-B5E4-23B5F0380861}" presName="sibTrans" presStyleLbl="bgSibTrans2D1" presStyleIdx="3" presStyleCnt="18"/>
      <dgm:spPr/>
    </dgm:pt>
    <dgm:pt modelId="{7B4240B2-1657-4F37-9964-6D2756EAA62C}" type="pres">
      <dgm:prSet presAssocID="{3F7B4FF7-13A7-4296-82B3-30483BC08ECB}" presName="compNode" presStyleCnt="0"/>
      <dgm:spPr/>
    </dgm:pt>
    <dgm:pt modelId="{30940F3D-E9B3-436A-A2A3-1AED71749CB5}" type="pres">
      <dgm:prSet presAssocID="{3F7B4FF7-13A7-4296-82B3-30483BC08ECB}" presName="dummyConnPt" presStyleCnt="0"/>
      <dgm:spPr/>
    </dgm:pt>
    <dgm:pt modelId="{EC77551C-FAA5-4146-B7B9-AF70E543E7AA}" type="pres">
      <dgm:prSet presAssocID="{3F7B4FF7-13A7-4296-82B3-30483BC08ECB}" presName="node" presStyleLbl="node1" presStyleIdx="4" presStyleCnt="19">
        <dgm:presLayoutVars>
          <dgm:bulletEnabled val="1"/>
        </dgm:presLayoutVars>
      </dgm:prSet>
      <dgm:spPr/>
    </dgm:pt>
    <dgm:pt modelId="{AB4DB384-7CC6-4279-B90E-8A0514A59794}" type="pres">
      <dgm:prSet presAssocID="{6D6EBA08-179C-4F72-8134-A70A3D26F10A}" presName="sibTrans" presStyleLbl="bgSibTrans2D1" presStyleIdx="4" presStyleCnt="18"/>
      <dgm:spPr/>
    </dgm:pt>
    <dgm:pt modelId="{F029B78E-E3ED-464E-AD8A-CB6EDB89DBA3}" type="pres">
      <dgm:prSet presAssocID="{3109AF6E-2ED5-4169-8ABA-B84D3925819E}" presName="compNode" presStyleCnt="0"/>
      <dgm:spPr/>
    </dgm:pt>
    <dgm:pt modelId="{8FEAB57B-AD7F-4051-83FA-B3B1B76C452D}" type="pres">
      <dgm:prSet presAssocID="{3109AF6E-2ED5-4169-8ABA-B84D3925819E}" presName="dummyConnPt" presStyleCnt="0"/>
      <dgm:spPr/>
    </dgm:pt>
    <dgm:pt modelId="{6E4BFA62-2669-43A2-B2C8-E3640D293F0B}" type="pres">
      <dgm:prSet presAssocID="{3109AF6E-2ED5-4169-8ABA-B84D3925819E}" presName="node" presStyleLbl="node1" presStyleIdx="5" presStyleCnt="19">
        <dgm:presLayoutVars>
          <dgm:bulletEnabled val="1"/>
        </dgm:presLayoutVars>
      </dgm:prSet>
      <dgm:spPr/>
    </dgm:pt>
    <dgm:pt modelId="{006E1C4F-D103-4BAE-A8EB-17970F850EA9}" type="pres">
      <dgm:prSet presAssocID="{0272E505-C4B0-46E8-8C68-2D266CC65FA1}" presName="sibTrans" presStyleLbl="bgSibTrans2D1" presStyleIdx="5" presStyleCnt="18"/>
      <dgm:spPr/>
    </dgm:pt>
    <dgm:pt modelId="{A4DAB4E5-0F10-4D1B-81CA-9FF869AC48D8}" type="pres">
      <dgm:prSet presAssocID="{DF431759-C2BC-4645-BDAD-916E867DA4ED}" presName="compNode" presStyleCnt="0"/>
      <dgm:spPr/>
    </dgm:pt>
    <dgm:pt modelId="{726BBED8-BAA0-4662-B204-A7F9E4D9FAFD}" type="pres">
      <dgm:prSet presAssocID="{DF431759-C2BC-4645-BDAD-916E867DA4ED}" presName="dummyConnPt" presStyleCnt="0"/>
      <dgm:spPr/>
    </dgm:pt>
    <dgm:pt modelId="{46CF9366-6F30-4011-92C8-3681200695CE}" type="pres">
      <dgm:prSet presAssocID="{DF431759-C2BC-4645-BDAD-916E867DA4ED}" presName="node" presStyleLbl="node1" presStyleIdx="6" presStyleCnt="19">
        <dgm:presLayoutVars>
          <dgm:bulletEnabled val="1"/>
        </dgm:presLayoutVars>
      </dgm:prSet>
      <dgm:spPr/>
    </dgm:pt>
    <dgm:pt modelId="{BEEF25A1-89D1-446E-A123-9E1037C94A06}" type="pres">
      <dgm:prSet presAssocID="{9418D47E-ACBC-4020-AB82-CFACDB79153D}" presName="sibTrans" presStyleLbl="bgSibTrans2D1" presStyleIdx="6" presStyleCnt="18"/>
      <dgm:spPr/>
    </dgm:pt>
    <dgm:pt modelId="{62DD2E58-F963-441A-9001-17108F2BE9F9}" type="pres">
      <dgm:prSet presAssocID="{E05A53D2-4D36-4088-8656-4175F1CF62F0}" presName="compNode" presStyleCnt="0"/>
      <dgm:spPr/>
    </dgm:pt>
    <dgm:pt modelId="{C9B8F4A4-6B8D-4489-8E43-50CB3BF12E3D}" type="pres">
      <dgm:prSet presAssocID="{E05A53D2-4D36-4088-8656-4175F1CF62F0}" presName="dummyConnPt" presStyleCnt="0"/>
      <dgm:spPr/>
    </dgm:pt>
    <dgm:pt modelId="{BA306577-225B-4948-B0C0-8B06FDEC98B2}" type="pres">
      <dgm:prSet presAssocID="{E05A53D2-4D36-4088-8656-4175F1CF62F0}" presName="node" presStyleLbl="node1" presStyleIdx="7" presStyleCnt="19">
        <dgm:presLayoutVars>
          <dgm:bulletEnabled val="1"/>
        </dgm:presLayoutVars>
      </dgm:prSet>
      <dgm:spPr/>
    </dgm:pt>
    <dgm:pt modelId="{0CF5558F-1842-4B79-B85B-A119A3BE6B59}" type="pres">
      <dgm:prSet presAssocID="{D3A642F4-CBCC-4CE4-944F-2B344BC2F069}" presName="sibTrans" presStyleLbl="bgSibTrans2D1" presStyleIdx="7" presStyleCnt="18"/>
      <dgm:spPr/>
    </dgm:pt>
    <dgm:pt modelId="{428AE544-0BAC-42D4-B6F5-B5F69A5BDD32}" type="pres">
      <dgm:prSet presAssocID="{4D4276F0-DE26-4BC3-BE29-E47DDE54A84B}" presName="compNode" presStyleCnt="0"/>
      <dgm:spPr/>
    </dgm:pt>
    <dgm:pt modelId="{7337EE3B-0D62-4A58-BFB9-961ED5697CB3}" type="pres">
      <dgm:prSet presAssocID="{4D4276F0-DE26-4BC3-BE29-E47DDE54A84B}" presName="dummyConnPt" presStyleCnt="0"/>
      <dgm:spPr/>
    </dgm:pt>
    <dgm:pt modelId="{4ACAA24A-8716-4494-A091-CFA8699B7DD2}" type="pres">
      <dgm:prSet presAssocID="{4D4276F0-DE26-4BC3-BE29-E47DDE54A84B}" presName="node" presStyleLbl="node1" presStyleIdx="8" presStyleCnt="19">
        <dgm:presLayoutVars>
          <dgm:bulletEnabled val="1"/>
        </dgm:presLayoutVars>
      </dgm:prSet>
      <dgm:spPr/>
    </dgm:pt>
    <dgm:pt modelId="{0BB8E09B-DA6D-4714-AD44-F3A8C2A07D28}" type="pres">
      <dgm:prSet presAssocID="{7554C574-240E-4C80-9086-3C11073E3DE0}" presName="sibTrans" presStyleLbl="bgSibTrans2D1" presStyleIdx="8" presStyleCnt="18"/>
      <dgm:spPr/>
    </dgm:pt>
    <dgm:pt modelId="{731883A5-CC1D-4A7D-A053-C967A019AE09}" type="pres">
      <dgm:prSet presAssocID="{A19ACD2D-F3BB-4D57-9AF9-28716CA6C910}" presName="compNode" presStyleCnt="0"/>
      <dgm:spPr/>
    </dgm:pt>
    <dgm:pt modelId="{ADFB225A-DD1F-4609-9B57-7DCE18A51123}" type="pres">
      <dgm:prSet presAssocID="{A19ACD2D-F3BB-4D57-9AF9-28716CA6C910}" presName="dummyConnPt" presStyleCnt="0"/>
      <dgm:spPr/>
    </dgm:pt>
    <dgm:pt modelId="{E0B2C35D-5C3E-4F67-93C8-FEC36448E454}" type="pres">
      <dgm:prSet presAssocID="{A19ACD2D-F3BB-4D57-9AF9-28716CA6C910}" presName="node" presStyleLbl="node1" presStyleIdx="9" presStyleCnt="19">
        <dgm:presLayoutVars>
          <dgm:bulletEnabled val="1"/>
        </dgm:presLayoutVars>
      </dgm:prSet>
      <dgm:spPr/>
    </dgm:pt>
    <dgm:pt modelId="{1FF729A6-8C3D-40C2-9909-D2408200E7CE}" type="pres">
      <dgm:prSet presAssocID="{11D6AA52-431B-4D7F-9474-DC166EEEDB11}" presName="sibTrans" presStyleLbl="bgSibTrans2D1" presStyleIdx="9" presStyleCnt="18"/>
      <dgm:spPr/>
    </dgm:pt>
    <dgm:pt modelId="{4220F2B7-C94A-488C-9FC1-49285D8B077F}" type="pres">
      <dgm:prSet presAssocID="{84B3D248-A8EC-4BD3-B961-BBFCA8826D02}" presName="compNode" presStyleCnt="0"/>
      <dgm:spPr/>
    </dgm:pt>
    <dgm:pt modelId="{910A5EC9-45E6-4BAB-BC9B-EAFF3E54DD9E}" type="pres">
      <dgm:prSet presAssocID="{84B3D248-A8EC-4BD3-B961-BBFCA8826D02}" presName="dummyConnPt" presStyleCnt="0"/>
      <dgm:spPr/>
    </dgm:pt>
    <dgm:pt modelId="{6E7CB3A7-16AC-4DFF-A9DB-1BC8C4398A46}" type="pres">
      <dgm:prSet presAssocID="{84B3D248-A8EC-4BD3-B961-BBFCA8826D02}" presName="node" presStyleLbl="node1" presStyleIdx="10" presStyleCnt="19">
        <dgm:presLayoutVars>
          <dgm:bulletEnabled val="1"/>
        </dgm:presLayoutVars>
      </dgm:prSet>
      <dgm:spPr/>
    </dgm:pt>
    <dgm:pt modelId="{E4FAA225-0E2E-43D7-B913-2E3DBCE3380C}" type="pres">
      <dgm:prSet presAssocID="{ED9BCBD0-D2D4-498A-AA72-1F594DD3F0AE}" presName="sibTrans" presStyleLbl="bgSibTrans2D1" presStyleIdx="10" presStyleCnt="18"/>
      <dgm:spPr/>
    </dgm:pt>
    <dgm:pt modelId="{1BDCF500-0008-448C-B17B-2D5B25B01D09}" type="pres">
      <dgm:prSet presAssocID="{724D343F-CAA5-4A0A-8728-145C4A012892}" presName="compNode" presStyleCnt="0"/>
      <dgm:spPr/>
    </dgm:pt>
    <dgm:pt modelId="{BC7B5225-64DE-4D1B-85C3-88DC48A99A33}" type="pres">
      <dgm:prSet presAssocID="{724D343F-CAA5-4A0A-8728-145C4A012892}" presName="dummyConnPt" presStyleCnt="0"/>
      <dgm:spPr/>
    </dgm:pt>
    <dgm:pt modelId="{847DCC9A-D44F-46D2-9EC1-AAB2F31F567D}" type="pres">
      <dgm:prSet presAssocID="{724D343F-CAA5-4A0A-8728-145C4A012892}" presName="node" presStyleLbl="node1" presStyleIdx="11" presStyleCnt="19">
        <dgm:presLayoutVars>
          <dgm:bulletEnabled val="1"/>
        </dgm:presLayoutVars>
      </dgm:prSet>
      <dgm:spPr/>
    </dgm:pt>
    <dgm:pt modelId="{7F1DE118-BE0D-4AF0-BCDA-A68CEB1BABA3}" type="pres">
      <dgm:prSet presAssocID="{66D2C97C-46F0-40D0-B1E3-23DBE82C661C}" presName="sibTrans" presStyleLbl="bgSibTrans2D1" presStyleIdx="11" presStyleCnt="18"/>
      <dgm:spPr/>
    </dgm:pt>
    <dgm:pt modelId="{B9197E6C-9431-488B-A61A-1E5705C9605F}" type="pres">
      <dgm:prSet presAssocID="{05DB54B4-DEC5-445B-806F-AC9207788A1D}" presName="compNode" presStyleCnt="0"/>
      <dgm:spPr/>
    </dgm:pt>
    <dgm:pt modelId="{FE648BE2-7BFF-425A-9428-0A3EBB2EA419}" type="pres">
      <dgm:prSet presAssocID="{05DB54B4-DEC5-445B-806F-AC9207788A1D}" presName="dummyConnPt" presStyleCnt="0"/>
      <dgm:spPr/>
    </dgm:pt>
    <dgm:pt modelId="{260B7346-1FBF-4F56-9035-EE397BD0B4F4}" type="pres">
      <dgm:prSet presAssocID="{05DB54B4-DEC5-445B-806F-AC9207788A1D}" presName="node" presStyleLbl="node1" presStyleIdx="12" presStyleCnt="19">
        <dgm:presLayoutVars>
          <dgm:bulletEnabled val="1"/>
        </dgm:presLayoutVars>
      </dgm:prSet>
      <dgm:spPr/>
    </dgm:pt>
    <dgm:pt modelId="{98BC71A7-B644-409C-84BB-847030A8AA75}" type="pres">
      <dgm:prSet presAssocID="{347C1DEA-DAE3-45B3-BE3B-5A8882614361}" presName="sibTrans" presStyleLbl="bgSibTrans2D1" presStyleIdx="12" presStyleCnt="18"/>
      <dgm:spPr/>
    </dgm:pt>
    <dgm:pt modelId="{3EBE78D8-2D46-449B-BD50-BD4B6BE52CDF}" type="pres">
      <dgm:prSet presAssocID="{A1B13C48-49D9-4023-A250-1A87E9C0B838}" presName="compNode" presStyleCnt="0"/>
      <dgm:spPr/>
    </dgm:pt>
    <dgm:pt modelId="{1331103D-89A6-452A-B992-55EF7F38AE90}" type="pres">
      <dgm:prSet presAssocID="{A1B13C48-49D9-4023-A250-1A87E9C0B838}" presName="dummyConnPt" presStyleCnt="0"/>
      <dgm:spPr/>
    </dgm:pt>
    <dgm:pt modelId="{C8079812-5DF4-4303-AB8E-3809AB8DCA21}" type="pres">
      <dgm:prSet presAssocID="{A1B13C48-49D9-4023-A250-1A87E9C0B838}" presName="node" presStyleLbl="node1" presStyleIdx="13" presStyleCnt="19">
        <dgm:presLayoutVars>
          <dgm:bulletEnabled val="1"/>
        </dgm:presLayoutVars>
      </dgm:prSet>
      <dgm:spPr/>
    </dgm:pt>
    <dgm:pt modelId="{2B9CBC1B-5523-478C-8437-D53F58469381}" type="pres">
      <dgm:prSet presAssocID="{C4FC4DD1-CACF-492F-9000-D311F3F45FF9}" presName="sibTrans" presStyleLbl="bgSibTrans2D1" presStyleIdx="13" presStyleCnt="18"/>
      <dgm:spPr/>
    </dgm:pt>
    <dgm:pt modelId="{502EC769-9EEF-4022-B14C-69463697EB5C}" type="pres">
      <dgm:prSet presAssocID="{5ABC7998-0C0A-4C29-886B-5E6F68863190}" presName="compNode" presStyleCnt="0"/>
      <dgm:spPr/>
    </dgm:pt>
    <dgm:pt modelId="{B84BF0F1-F727-4838-A82D-362CB5C7740A}" type="pres">
      <dgm:prSet presAssocID="{5ABC7998-0C0A-4C29-886B-5E6F68863190}" presName="dummyConnPt" presStyleCnt="0"/>
      <dgm:spPr/>
    </dgm:pt>
    <dgm:pt modelId="{A7235EF8-21D8-45E2-AD09-949411F1B53D}" type="pres">
      <dgm:prSet presAssocID="{5ABC7998-0C0A-4C29-886B-5E6F68863190}" presName="node" presStyleLbl="node1" presStyleIdx="14" presStyleCnt="19">
        <dgm:presLayoutVars>
          <dgm:bulletEnabled val="1"/>
        </dgm:presLayoutVars>
      </dgm:prSet>
      <dgm:spPr/>
    </dgm:pt>
    <dgm:pt modelId="{ED3B4AEF-CA78-4DD5-AA8C-DB2DB64FD3D3}" type="pres">
      <dgm:prSet presAssocID="{07071D1A-D3D4-4C12-8960-84FC45F574B0}" presName="sibTrans" presStyleLbl="bgSibTrans2D1" presStyleIdx="14" presStyleCnt="18"/>
      <dgm:spPr/>
    </dgm:pt>
    <dgm:pt modelId="{8E2DA94C-D39C-4352-9F1E-A76FE7CE3712}" type="pres">
      <dgm:prSet presAssocID="{4016C508-386C-44D2-90BF-25A45BDED367}" presName="compNode" presStyleCnt="0"/>
      <dgm:spPr/>
    </dgm:pt>
    <dgm:pt modelId="{8BA8485E-AC0D-4322-98EF-F388E26791F2}" type="pres">
      <dgm:prSet presAssocID="{4016C508-386C-44D2-90BF-25A45BDED367}" presName="dummyConnPt" presStyleCnt="0"/>
      <dgm:spPr/>
    </dgm:pt>
    <dgm:pt modelId="{191E6A64-CE00-4FF5-B221-D2EFCAAAC74D}" type="pres">
      <dgm:prSet presAssocID="{4016C508-386C-44D2-90BF-25A45BDED367}" presName="node" presStyleLbl="node1" presStyleIdx="15" presStyleCnt="19">
        <dgm:presLayoutVars>
          <dgm:bulletEnabled val="1"/>
        </dgm:presLayoutVars>
      </dgm:prSet>
      <dgm:spPr/>
    </dgm:pt>
    <dgm:pt modelId="{2638717C-76ED-493E-8CA8-4EBDCAE93D98}" type="pres">
      <dgm:prSet presAssocID="{96A57E2B-8CBE-437F-AA34-A0436E94C9C2}" presName="sibTrans" presStyleLbl="bgSibTrans2D1" presStyleIdx="15" presStyleCnt="18"/>
      <dgm:spPr/>
    </dgm:pt>
    <dgm:pt modelId="{F02B45F1-B67C-43C8-A175-E98A788C5E1D}" type="pres">
      <dgm:prSet presAssocID="{36D86922-E0C9-4E9C-BD45-66AB7925E1C6}" presName="compNode" presStyleCnt="0"/>
      <dgm:spPr/>
    </dgm:pt>
    <dgm:pt modelId="{A8AC6C56-BEA0-4111-9763-9DD75FDF58E7}" type="pres">
      <dgm:prSet presAssocID="{36D86922-E0C9-4E9C-BD45-66AB7925E1C6}" presName="dummyConnPt" presStyleCnt="0"/>
      <dgm:spPr/>
    </dgm:pt>
    <dgm:pt modelId="{C3F325D2-A9E3-471E-95F4-5571E2D17912}" type="pres">
      <dgm:prSet presAssocID="{36D86922-E0C9-4E9C-BD45-66AB7925E1C6}" presName="node" presStyleLbl="node1" presStyleIdx="16" presStyleCnt="19">
        <dgm:presLayoutVars>
          <dgm:bulletEnabled val="1"/>
        </dgm:presLayoutVars>
      </dgm:prSet>
      <dgm:spPr/>
    </dgm:pt>
    <dgm:pt modelId="{150382CE-C1DA-4F86-8376-7B00BD6BE747}" type="pres">
      <dgm:prSet presAssocID="{ECCADDE3-F756-4C4B-BEA2-5525F0311293}" presName="sibTrans" presStyleLbl="bgSibTrans2D1" presStyleIdx="16" presStyleCnt="18"/>
      <dgm:spPr/>
    </dgm:pt>
    <dgm:pt modelId="{5081D6F8-74CE-4DA6-94C2-4472088C2094}" type="pres">
      <dgm:prSet presAssocID="{A640D155-13C7-4F7C-9CBC-990EE311354F}" presName="compNode" presStyleCnt="0"/>
      <dgm:spPr/>
    </dgm:pt>
    <dgm:pt modelId="{BC5B2622-709B-4CF9-9FA4-FEE504F24FDC}" type="pres">
      <dgm:prSet presAssocID="{A640D155-13C7-4F7C-9CBC-990EE311354F}" presName="dummyConnPt" presStyleCnt="0"/>
      <dgm:spPr/>
    </dgm:pt>
    <dgm:pt modelId="{382A06AE-5F67-48E0-8F26-62FE4FF8442A}" type="pres">
      <dgm:prSet presAssocID="{A640D155-13C7-4F7C-9CBC-990EE311354F}" presName="node" presStyleLbl="node1" presStyleIdx="17" presStyleCnt="19">
        <dgm:presLayoutVars>
          <dgm:bulletEnabled val="1"/>
        </dgm:presLayoutVars>
      </dgm:prSet>
      <dgm:spPr/>
    </dgm:pt>
    <dgm:pt modelId="{26CA412F-3E6B-4A1E-B319-B7779A3ED123}" type="pres">
      <dgm:prSet presAssocID="{C589C718-3241-4981-B989-B50A1FFEC335}" presName="sibTrans" presStyleLbl="bgSibTrans2D1" presStyleIdx="17" presStyleCnt="18"/>
      <dgm:spPr/>
    </dgm:pt>
    <dgm:pt modelId="{4553D614-6EF9-4B29-AB19-A58DC3F5003A}" type="pres">
      <dgm:prSet presAssocID="{06CEE147-772D-4B39-9D90-67EB82666E99}" presName="compNode" presStyleCnt="0"/>
      <dgm:spPr/>
    </dgm:pt>
    <dgm:pt modelId="{3952F693-2B67-4F2A-A62E-A18A4C615098}" type="pres">
      <dgm:prSet presAssocID="{06CEE147-772D-4B39-9D90-67EB82666E99}" presName="dummyConnPt" presStyleCnt="0"/>
      <dgm:spPr/>
    </dgm:pt>
    <dgm:pt modelId="{49395053-0D84-40C8-8869-B2758FF2CF0D}" type="pres">
      <dgm:prSet presAssocID="{06CEE147-772D-4B39-9D90-67EB82666E99}" presName="node" presStyleLbl="node1" presStyleIdx="18" presStyleCnt="19">
        <dgm:presLayoutVars>
          <dgm:bulletEnabled val="1"/>
        </dgm:presLayoutVars>
      </dgm:prSet>
      <dgm:spPr/>
    </dgm:pt>
  </dgm:ptLst>
  <dgm:cxnLst>
    <dgm:cxn modelId="{7DF90510-88E0-44FF-A99E-17203AD73158}" srcId="{DF94F96A-20B0-4999-81E2-04C6AD9F7DE4}" destId="{4016C508-386C-44D2-90BF-25A45BDED367}" srcOrd="15" destOrd="0" parTransId="{4AE288A8-A4FA-408F-8FFB-E3647C67CBED}" sibTransId="{96A57E2B-8CBE-437F-AA34-A0436E94C9C2}"/>
    <dgm:cxn modelId="{C2E3A115-AAF3-4F16-88F0-C8B49FD95C3A}" type="presOf" srcId="{05DB54B4-DEC5-445B-806F-AC9207788A1D}" destId="{260B7346-1FBF-4F56-9035-EE397BD0B4F4}" srcOrd="0" destOrd="0" presId="urn:microsoft.com/office/officeart/2005/8/layout/bProcess4"/>
    <dgm:cxn modelId="{852EA818-1D2F-4BAF-A714-63E362D5332F}" srcId="{DF94F96A-20B0-4999-81E2-04C6AD9F7DE4}" destId="{E05A53D2-4D36-4088-8656-4175F1CF62F0}" srcOrd="7" destOrd="0" parTransId="{555F4E4D-0E4A-491C-BEFB-75A2E003FF25}" sibTransId="{D3A642F4-CBCC-4CE4-944F-2B344BC2F069}"/>
    <dgm:cxn modelId="{85ADD618-58C7-45AB-9057-ABA5162FF9E0}" type="presOf" srcId="{3F7B4FF7-13A7-4296-82B3-30483BC08ECB}" destId="{EC77551C-FAA5-4146-B7B9-AF70E543E7AA}" srcOrd="0" destOrd="0" presId="urn:microsoft.com/office/officeart/2005/8/layout/bProcess4"/>
    <dgm:cxn modelId="{A8CA561D-0184-4CC3-AADB-B71A48277FE0}" srcId="{DF94F96A-20B0-4999-81E2-04C6AD9F7DE4}" destId="{4D6BDEC1-59D2-4BAB-8B88-FB2B46DC841C}" srcOrd="1" destOrd="0" parTransId="{4322845D-FC73-4031-B7EF-D2351AF420F0}" sibTransId="{4C7AA800-C9C7-4B2E-B668-C33B7138B115}"/>
    <dgm:cxn modelId="{30364921-7B7C-4ECE-B9E7-F6C4DBFC17FC}" type="presOf" srcId="{06CEE147-772D-4B39-9D90-67EB82666E99}" destId="{49395053-0D84-40C8-8869-B2758FF2CF0D}" srcOrd="0" destOrd="0" presId="urn:microsoft.com/office/officeart/2005/8/layout/bProcess4"/>
    <dgm:cxn modelId="{44701924-CE9D-41B7-BC94-8C48EF9BA8AE}" type="presOf" srcId="{7554C574-240E-4C80-9086-3C11073E3DE0}" destId="{0BB8E09B-DA6D-4714-AD44-F3A8C2A07D28}" srcOrd="0" destOrd="0" presId="urn:microsoft.com/office/officeart/2005/8/layout/bProcess4"/>
    <dgm:cxn modelId="{4EC9C825-083E-4AAA-85E1-5FC5C43EB768}" type="presOf" srcId="{5ABC7998-0C0A-4C29-886B-5E6F68863190}" destId="{A7235EF8-21D8-45E2-AD09-949411F1B53D}" srcOrd="0" destOrd="0" presId="urn:microsoft.com/office/officeart/2005/8/layout/bProcess4"/>
    <dgm:cxn modelId="{37DD0728-087F-47EE-8A4C-807E64FE7F45}" type="presOf" srcId="{4D4276F0-DE26-4BC3-BE29-E47DDE54A84B}" destId="{4ACAA24A-8716-4494-A091-CFA8699B7DD2}" srcOrd="0" destOrd="0" presId="urn:microsoft.com/office/officeart/2005/8/layout/bProcess4"/>
    <dgm:cxn modelId="{1A151C2A-6C6A-465E-B065-E425F357BC77}" type="presOf" srcId="{B43F2CFE-1A76-49C8-BF5C-F7B7B3A982EA}" destId="{F58B96AF-F478-4486-B93B-759DC1086797}" srcOrd="0" destOrd="0" presId="urn:microsoft.com/office/officeart/2005/8/layout/bProcess4"/>
    <dgm:cxn modelId="{49B41C2D-5335-490D-81A1-7B58EB5C0BE2}" srcId="{DF94F96A-20B0-4999-81E2-04C6AD9F7DE4}" destId="{724D343F-CAA5-4A0A-8728-145C4A012892}" srcOrd="11" destOrd="0" parTransId="{04861F0B-03B6-4CD5-B81C-04C46D72F3A0}" sibTransId="{66D2C97C-46F0-40D0-B1E3-23DBE82C661C}"/>
    <dgm:cxn modelId="{80210C32-0CAA-4E6B-9DD0-743862BAAFF8}" type="presOf" srcId="{ED9BCBD0-D2D4-498A-AA72-1F594DD3F0AE}" destId="{E4FAA225-0E2E-43D7-B913-2E3DBCE3380C}" srcOrd="0" destOrd="0" presId="urn:microsoft.com/office/officeart/2005/8/layout/bProcess4"/>
    <dgm:cxn modelId="{52AB343B-537E-472D-AAF0-2CE000E5A0E1}" type="presOf" srcId="{DF94F96A-20B0-4999-81E2-04C6AD9F7DE4}" destId="{C5378400-1CC4-4B74-A718-C66367FAE8BD}" srcOrd="0" destOrd="0" presId="urn:microsoft.com/office/officeart/2005/8/layout/bProcess4"/>
    <dgm:cxn modelId="{4E4A855B-7E95-4503-A0CD-84C7C7B25D53}" srcId="{DF94F96A-20B0-4999-81E2-04C6AD9F7DE4}" destId="{05DB54B4-DEC5-445B-806F-AC9207788A1D}" srcOrd="12" destOrd="0" parTransId="{BB9CD94B-129F-4256-B95C-7FA96597101C}" sibTransId="{347C1DEA-DAE3-45B3-BE3B-5A8882614361}"/>
    <dgm:cxn modelId="{76B6C95E-B51C-4D07-94AE-B6B50A51E426}" type="presOf" srcId="{D3A642F4-CBCC-4CE4-944F-2B344BC2F069}" destId="{0CF5558F-1842-4B79-B85B-A119A3BE6B59}" srcOrd="0" destOrd="0" presId="urn:microsoft.com/office/officeart/2005/8/layout/bProcess4"/>
    <dgm:cxn modelId="{05FF7661-9DCF-409E-90B5-D55535D9BD5C}" srcId="{DF94F96A-20B0-4999-81E2-04C6AD9F7DE4}" destId="{A1B13C48-49D9-4023-A250-1A87E9C0B838}" srcOrd="13" destOrd="0" parTransId="{CE91851B-E0AF-45E2-ACF4-0B9C2A6175D0}" sibTransId="{C4FC4DD1-CACF-492F-9000-D311F3F45FF9}"/>
    <dgm:cxn modelId="{0DDDC544-D49F-4B07-B333-978E6E14F546}" srcId="{DF94F96A-20B0-4999-81E2-04C6AD9F7DE4}" destId="{9F7BFF50-D604-437C-8C14-0BCE909C7761}" srcOrd="3" destOrd="0" parTransId="{678C3189-F7B9-4C6C-960B-D1EB3596D49B}" sibTransId="{DBBD8506-DEB3-4BEF-B5E4-23B5F0380861}"/>
    <dgm:cxn modelId="{B497A96C-1B63-49ED-A241-6746415960BC}" type="presOf" srcId="{9418D47E-ACBC-4020-AB82-CFACDB79153D}" destId="{BEEF25A1-89D1-446E-A123-9E1037C94A06}" srcOrd="0" destOrd="0" presId="urn:microsoft.com/office/officeart/2005/8/layout/bProcess4"/>
    <dgm:cxn modelId="{14941E50-D9FB-438B-A3FE-952E1B2120F3}" srcId="{DF94F96A-20B0-4999-81E2-04C6AD9F7DE4}" destId="{A640D155-13C7-4F7C-9CBC-990EE311354F}" srcOrd="17" destOrd="0" parTransId="{857D32EB-0AC7-48D0-A6BF-5A28421CEFE2}" sibTransId="{C589C718-3241-4981-B989-B50A1FFEC335}"/>
    <dgm:cxn modelId="{0A846070-F3E5-45F5-B805-550E485B47A9}" type="presOf" srcId="{8C5B46C0-826D-4BA8-98D7-70B1F6F42CD7}" destId="{6449003F-B9DC-4418-B00A-E772155298E1}" srcOrd="0" destOrd="0" presId="urn:microsoft.com/office/officeart/2005/8/layout/bProcess4"/>
    <dgm:cxn modelId="{A5839070-A48C-4649-9F7B-56C7D01BE087}" type="presOf" srcId="{0272E505-C4B0-46E8-8C68-2D266CC65FA1}" destId="{006E1C4F-D103-4BAE-A8EB-17970F850EA9}" srcOrd="0" destOrd="0" presId="urn:microsoft.com/office/officeart/2005/8/layout/bProcess4"/>
    <dgm:cxn modelId="{A9052551-50C0-4925-9BA4-61652E261780}" srcId="{DF94F96A-20B0-4999-81E2-04C6AD9F7DE4}" destId="{8C5B46C0-826D-4BA8-98D7-70B1F6F42CD7}" srcOrd="2" destOrd="0" parTransId="{16A12466-0792-4C36-A923-4236999E9990}" sibTransId="{3D6668F3-AEB9-45BE-B874-1E4D123B1473}"/>
    <dgm:cxn modelId="{E3C79C71-952E-4BCD-90C8-E2578CE0917F}" type="presOf" srcId="{C4FC4DD1-CACF-492F-9000-D311F3F45FF9}" destId="{2B9CBC1B-5523-478C-8437-D53F58469381}" srcOrd="0" destOrd="0" presId="urn:microsoft.com/office/officeart/2005/8/layout/bProcess4"/>
    <dgm:cxn modelId="{5847C373-CBFF-4104-8221-51A580135056}" srcId="{DF94F96A-20B0-4999-81E2-04C6AD9F7DE4}" destId="{36D86922-E0C9-4E9C-BD45-66AB7925E1C6}" srcOrd="16" destOrd="0" parTransId="{94C57B4E-8AD5-4BBB-939E-E2C51F67B09D}" sibTransId="{ECCADDE3-F756-4C4B-BEA2-5525F0311293}"/>
    <dgm:cxn modelId="{26790677-1B18-49D3-BEAB-A319E6BAF8F0}" type="presOf" srcId="{84B3D248-A8EC-4BD3-B961-BBFCA8826D02}" destId="{6E7CB3A7-16AC-4DFF-A9DB-1BC8C4398A46}" srcOrd="0" destOrd="0" presId="urn:microsoft.com/office/officeart/2005/8/layout/bProcess4"/>
    <dgm:cxn modelId="{61C82B57-D774-441C-96EC-9BAA9130E379}" type="presOf" srcId="{4016C508-386C-44D2-90BF-25A45BDED367}" destId="{191E6A64-CE00-4FF5-B221-D2EFCAAAC74D}" srcOrd="0" destOrd="0" presId="urn:microsoft.com/office/officeart/2005/8/layout/bProcess4"/>
    <dgm:cxn modelId="{6D436D78-4BE4-48E5-A9A9-15DC14EA4D32}" type="presOf" srcId="{C589C718-3241-4981-B989-B50A1FFEC335}" destId="{26CA412F-3E6B-4A1E-B319-B7779A3ED123}" srcOrd="0" destOrd="0" presId="urn:microsoft.com/office/officeart/2005/8/layout/bProcess4"/>
    <dgm:cxn modelId="{DA85CE78-2540-4E7B-8478-C02C9BC69E00}" srcId="{DF94F96A-20B0-4999-81E2-04C6AD9F7DE4}" destId="{3F7B4FF7-13A7-4296-82B3-30483BC08ECB}" srcOrd="4" destOrd="0" parTransId="{EFA8D02E-CDD3-4468-AA4F-717AD495ACED}" sibTransId="{6D6EBA08-179C-4F72-8134-A70A3D26F10A}"/>
    <dgm:cxn modelId="{C5D2DD7E-5986-4054-81AC-857DD558A341}" type="presOf" srcId="{A640D155-13C7-4F7C-9CBC-990EE311354F}" destId="{382A06AE-5F67-48E0-8F26-62FE4FF8442A}" srcOrd="0" destOrd="0" presId="urn:microsoft.com/office/officeart/2005/8/layout/bProcess4"/>
    <dgm:cxn modelId="{6BE2307F-1F93-4290-8CCF-9393CD0F6F6A}" type="presOf" srcId="{6D6EBA08-179C-4F72-8134-A70A3D26F10A}" destId="{AB4DB384-7CC6-4279-B90E-8A0514A59794}" srcOrd="0" destOrd="0" presId="urn:microsoft.com/office/officeart/2005/8/layout/bProcess4"/>
    <dgm:cxn modelId="{17FBEB86-CEA9-473B-A83C-9F01B1437013}" srcId="{DF94F96A-20B0-4999-81E2-04C6AD9F7DE4}" destId="{DF431759-C2BC-4645-BDAD-916E867DA4ED}" srcOrd="6" destOrd="0" parTransId="{F28CE6A6-07D6-463D-90C0-0E96B7C7E900}" sibTransId="{9418D47E-ACBC-4020-AB82-CFACDB79153D}"/>
    <dgm:cxn modelId="{6920888F-D766-4E3E-9B97-C5381A17163B}" srcId="{DF94F96A-20B0-4999-81E2-04C6AD9F7DE4}" destId="{A19ACD2D-F3BB-4D57-9AF9-28716CA6C910}" srcOrd="9" destOrd="0" parTransId="{91CBBC59-F71C-41D5-829C-D1B7E91FB57A}" sibTransId="{11D6AA52-431B-4D7F-9474-DC166EEEDB11}"/>
    <dgm:cxn modelId="{9373BE90-C42F-4FC0-BC8C-A6C701F9BE4A}" type="presOf" srcId="{07071D1A-D3D4-4C12-8960-84FC45F574B0}" destId="{ED3B4AEF-CA78-4DD5-AA8C-DB2DB64FD3D3}" srcOrd="0" destOrd="0" presId="urn:microsoft.com/office/officeart/2005/8/layout/bProcess4"/>
    <dgm:cxn modelId="{213EAD92-27F6-4820-A1D1-ABA661B5B33D}" type="presOf" srcId="{A1B13C48-49D9-4023-A250-1A87E9C0B838}" destId="{C8079812-5DF4-4303-AB8E-3809AB8DCA21}" srcOrd="0" destOrd="0" presId="urn:microsoft.com/office/officeart/2005/8/layout/bProcess4"/>
    <dgm:cxn modelId="{7D03F393-0B19-4E1B-9BAE-F42ACFD0A4AB}" srcId="{DF94F96A-20B0-4999-81E2-04C6AD9F7DE4}" destId="{06CEE147-772D-4B39-9D90-67EB82666E99}" srcOrd="18" destOrd="0" parTransId="{A813B77C-1598-440D-B817-566DB78799BF}" sibTransId="{014370A3-01FB-4B04-998B-D219BCCEB8A8}"/>
    <dgm:cxn modelId="{31C86D9B-670C-4BE3-9065-BA16E16A454C}" srcId="{DF94F96A-20B0-4999-81E2-04C6AD9F7DE4}" destId="{5ABC7998-0C0A-4C29-886B-5E6F68863190}" srcOrd="14" destOrd="0" parTransId="{5B8177E8-26F2-4EA7-82F9-8F4707E77B0E}" sibTransId="{07071D1A-D3D4-4C12-8960-84FC45F574B0}"/>
    <dgm:cxn modelId="{6643229C-62C1-4432-930C-04770FF126DC}" srcId="{DF94F96A-20B0-4999-81E2-04C6AD9F7DE4}" destId="{4D4276F0-DE26-4BC3-BE29-E47DDE54A84B}" srcOrd="8" destOrd="0" parTransId="{C14C1627-6693-4F50-999E-276678882815}" sibTransId="{7554C574-240E-4C80-9086-3C11073E3DE0}"/>
    <dgm:cxn modelId="{D35FBE9F-7621-4D55-8A56-F4D38F86A666}" type="presOf" srcId="{66D2C97C-46F0-40D0-B1E3-23DBE82C661C}" destId="{7F1DE118-BE0D-4AF0-BCDA-A68CEB1BABA3}" srcOrd="0" destOrd="0" presId="urn:microsoft.com/office/officeart/2005/8/layout/bProcess4"/>
    <dgm:cxn modelId="{029EA6A1-1C34-473F-8479-985D08FAD6F0}" type="presOf" srcId="{485B150A-C429-42B3-851B-85A61DAAAD94}" destId="{D5CDB37D-B3FB-40DD-ACE9-22B78175405D}" srcOrd="0" destOrd="0" presId="urn:microsoft.com/office/officeart/2005/8/layout/bProcess4"/>
    <dgm:cxn modelId="{7911DBA4-17CA-437F-BC3C-DF55B4534D81}" srcId="{DF94F96A-20B0-4999-81E2-04C6AD9F7DE4}" destId="{84B3D248-A8EC-4BD3-B961-BBFCA8826D02}" srcOrd="10" destOrd="0" parTransId="{4410AD2B-1064-4B96-9B41-34DAAB823768}" sibTransId="{ED9BCBD0-D2D4-498A-AA72-1F594DD3F0AE}"/>
    <dgm:cxn modelId="{FEF4C7A5-072B-4FD7-AA9C-382213BFFA22}" type="presOf" srcId="{347C1DEA-DAE3-45B3-BE3B-5A8882614361}" destId="{98BC71A7-B644-409C-84BB-847030A8AA75}" srcOrd="0" destOrd="0" presId="urn:microsoft.com/office/officeart/2005/8/layout/bProcess4"/>
    <dgm:cxn modelId="{104712A6-1D5A-47E5-A85C-1889020ADEFD}" type="presOf" srcId="{DBBD8506-DEB3-4BEF-B5E4-23B5F0380861}" destId="{16B9209A-9ED1-45A1-85FB-10631B8C94C6}" srcOrd="0" destOrd="0" presId="urn:microsoft.com/office/officeart/2005/8/layout/bProcess4"/>
    <dgm:cxn modelId="{B0E35CAB-3C95-47FC-B0F6-F94F1585ECA9}" type="presOf" srcId="{36D86922-E0C9-4E9C-BD45-66AB7925E1C6}" destId="{C3F325D2-A9E3-471E-95F4-5571E2D17912}" srcOrd="0" destOrd="0" presId="urn:microsoft.com/office/officeart/2005/8/layout/bProcess4"/>
    <dgm:cxn modelId="{DC529DAD-792A-4EA3-BDA8-CAD256FAFF7B}" type="presOf" srcId="{11D6AA52-431B-4D7F-9474-DC166EEEDB11}" destId="{1FF729A6-8C3D-40C2-9909-D2408200E7CE}" srcOrd="0" destOrd="0" presId="urn:microsoft.com/office/officeart/2005/8/layout/bProcess4"/>
    <dgm:cxn modelId="{39194EB0-EF61-4201-A7B5-FB0A5268204C}" type="presOf" srcId="{ECCADDE3-F756-4C4B-BEA2-5525F0311293}" destId="{150382CE-C1DA-4F86-8376-7B00BD6BE747}" srcOrd="0" destOrd="0" presId="urn:microsoft.com/office/officeart/2005/8/layout/bProcess4"/>
    <dgm:cxn modelId="{1AA203C1-1CEB-4BD3-8B0F-D87BED74915D}" type="presOf" srcId="{E05A53D2-4D36-4088-8656-4175F1CF62F0}" destId="{BA306577-225B-4948-B0C0-8B06FDEC98B2}" srcOrd="0" destOrd="0" presId="urn:microsoft.com/office/officeart/2005/8/layout/bProcess4"/>
    <dgm:cxn modelId="{3C5ACBC3-C3DC-4DE0-A13A-922A68BDD11B}" type="presOf" srcId="{A19ACD2D-F3BB-4D57-9AF9-28716CA6C910}" destId="{E0B2C35D-5C3E-4F67-93C8-FEC36448E454}" srcOrd="0" destOrd="0" presId="urn:microsoft.com/office/officeart/2005/8/layout/bProcess4"/>
    <dgm:cxn modelId="{295B7CC4-7ADE-4C9B-86E5-725C732C981E}" type="presOf" srcId="{3109AF6E-2ED5-4169-8ABA-B84D3925819E}" destId="{6E4BFA62-2669-43A2-B2C8-E3640D293F0B}" srcOrd="0" destOrd="0" presId="urn:microsoft.com/office/officeart/2005/8/layout/bProcess4"/>
    <dgm:cxn modelId="{D7F376C9-6EB3-4094-B112-96218205C599}" type="presOf" srcId="{3D6668F3-AEB9-45BE-B874-1E4D123B1473}" destId="{93269698-18DB-44F8-A896-0125E602767E}" srcOrd="0" destOrd="0" presId="urn:microsoft.com/office/officeart/2005/8/layout/bProcess4"/>
    <dgm:cxn modelId="{31B0EAD7-3AB5-4103-B1BA-23AAB80AA498}" type="presOf" srcId="{4C7AA800-C9C7-4B2E-B668-C33B7138B115}" destId="{0FEB8A50-10CE-45FE-B0A6-C77035E50AD7}" srcOrd="0" destOrd="0" presId="urn:microsoft.com/office/officeart/2005/8/layout/bProcess4"/>
    <dgm:cxn modelId="{70ACA7DE-70D6-4A1C-B8A8-38A3CC68833D}" type="presOf" srcId="{DF431759-C2BC-4645-BDAD-916E867DA4ED}" destId="{46CF9366-6F30-4011-92C8-3681200695CE}" srcOrd="0" destOrd="0" presId="urn:microsoft.com/office/officeart/2005/8/layout/bProcess4"/>
    <dgm:cxn modelId="{A01629DF-EADC-4510-AA47-3A6BBC32BB28}" srcId="{DF94F96A-20B0-4999-81E2-04C6AD9F7DE4}" destId="{485B150A-C429-42B3-851B-85A61DAAAD94}" srcOrd="0" destOrd="0" parTransId="{1955E87E-DB1B-452C-82C0-8C583CA3E16B}" sibTransId="{B43F2CFE-1A76-49C8-BF5C-F7B7B3A982EA}"/>
    <dgm:cxn modelId="{42CA67DF-A40C-4DDC-9747-B768269F2971}" type="presOf" srcId="{724D343F-CAA5-4A0A-8728-145C4A012892}" destId="{847DCC9A-D44F-46D2-9EC1-AAB2F31F567D}" srcOrd="0" destOrd="0" presId="urn:microsoft.com/office/officeart/2005/8/layout/bProcess4"/>
    <dgm:cxn modelId="{A38896E8-3EC4-4C52-916E-3B42818C823C}" type="presOf" srcId="{9F7BFF50-D604-437C-8C14-0BCE909C7761}" destId="{12271A24-BD3A-4372-B461-1ED81BC052BA}" srcOrd="0" destOrd="0" presId="urn:microsoft.com/office/officeart/2005/8/layout/bProcess4"/>
    <dgm:cxn modelId="{2009C7E9-0CE9-4EA7-A360-0A97BAFDDFA8}" type="presOf" srcId="{4D6BDEC1-59D2-4BAB-8B88-FB2B46DC841C}" destId="{1B20FA8C-D098-4DF8-92BB-3ACF0E1BD2FD}" srcOrd="0" destOrd="0" presId="urn:microsoft.com/office/officeart/2005/8/layout/bProcess4"/>
    <dgm:cxn modelId="{B35B67F4-6C94-406B-A9FA-EA5620F7832D}" srcId="{DF94F96A-20B0-4999-81E2-04C6AD9F7DE4}" destId="{3109AF6E-2ED5-4169-8ABA-B84D3925819E}" srcOrd="5" destOrd="0" parTransId="{C09C7432-C5F7-4D01-807F-7C4424928691}" sibTransId="{0272E505-C4B0-46E8-8C68-2D266CC65FA1}"/>
    <dgm:cxn modelId="{0D3DF1FE-4FB3-4992-8B38-2175D3C04559}" type="presOf" srcId="{96A57E2B-8CBE-437F-AA34-A0436E94C9C2}" destId="{2638717C-76ED-493E-8CA8-4EBDCAE93D98}" srcOrd="0" destOrd="0" presId="urn:microsoft.com/office/officeart/2005/8/layout/bProcess4"/>
    <dgm:cxn modelId="{D7CA8E4B-E8E6-46A2-AD77-CB4F7A771CB7}" type="presParOf" srcId="{C5378400-1CC4-4B74-A718-C66367FAE8BD}" destId="{FBC9B48D-BF78-42C0-B30F-F8AD4D82BEC5}" srcOrd="0" destOrd="0" presId="urn:microsoft.com/office/officeart/2005/8/layout/bProcess4"/>
    <dgm:cxn modelId="{CEA170F4-8F51-48DB-8603-5C78A06A1B4D}" type="presParOf" srcId="{FBC9B48D-BF78-42C0-B30F-F8AD4D82BEC5}" destId="{55618FD4-C48F-4A19-9C8D-40EE3B7BF372}" srcOrd="0" destOrd="0" presId="urn:microsoft.com/office/officeart/2005/8/layout/bProcess4"/>
    <dgm:cxn modelId="{B267EA2E-909B-4717-B452-044DDE1C3101}" type="presParOf" srcId="{FBC9B48D-BF78-42C0-B30F-F8AD4D82BEC5}" destId="{D5CDB37D-B3FB-40DD-ACE9-22B78175405D}" srcOrd="1" destOrd="0" presId="urn:microsoft.com/office/officeart/2005/8/layout/bProcess4"/>
    <dgm:cxn modelId="{075F9504-2E75-4D18-8741-054EEDE7567B}" type="presParOf" srcId="{C5378400-1CC4-4B74-A718-C66367FAE8BD}" destId="{F58B96AF-F478-4486-B93B-759DC1086797}" srcOrd="1" destOrd="0" presId="urn:microsoft.com/office/officeart/2005/8/layout/bProcess4"/>
    <dgm:cxn modelId="{B6A8D319-763E-4F62-B635-FDB48B1848BF}" type="presParOf" srcId="{C5378400-1CC4-4B74-A718-C66367FAE8BD}" destId="{481A6B94-DBFF-44EE-8753-410FB32E7AED}" srcOrd="2" destOrd="0" presId="urn:microsoft.com/office/officeart/2005/8/layout/bProcess4"/>
    <dgm:cxn modelId="{BFD9B2F7-1828-4862-B962-7C58B5AC2037}" type="presParOf" srcId="{481A6B94-DBFF-44EE-8753-410FB32E7AED}" destId="{ED5EC836-AE28-43B1-8181-1DB872D0F5E5}" srcOrd="0" destOrd="0" presId="urn:microsoft.com/office/officeart/2005/8/layout/bProcess4"/>
    <dgm:cxn modelId="{2954EE76-E1C8-48E6-BBF1-FA4B88D36FFE}" type="presParOf" srcId="{481A6B94-DBFF-44EE-8753-410FB32E7AED}" destId="{1B20FA8C-D098-4DF8-92BB-3ACF0E1BD2FD}" srcOrd="1" destOrd="0" presId="urn:microsoft.com/office/officeart/2005/8/layout/bProcess4"/>
    <dgm:cxn modelId="{EA382588-FE18-4BEA-BE48-52F00036ABAB}" type="presParOf" srcId="{C5378400-1CC4-4B74-A718-C66367FAE8BD}" destId="{0FEB8A50-10CE-45FE-B0A6-C77035E50AD7}" srcOrd="3" destOrd="0" presId="urn:microsoft.com/office/officeart/2005/8/layout/bProcess4"/>
    <dgm:cxn modelId="{86E8912A-0D36-4EB9-B393-F23FBD6B1758}" type="presParOf" srcId="{C5378400-1CC4-4B74-A718-C66367FAE8BD}" destId="{84466E8C-0462-4F4E-8291-03CD5F33B4D1}" srcOrd="4" destOrd="0" presId="urn:microsoft.com/office/officeart/2005/8/layout/bProcess4"/>
    <dgm:cxn modelId="{F9AFF1B3-DBCB-4E92-9ACB-A7E6F22E953A}" type="presParOf" srcId="{84466E8C-0462-4F4E-8291-03CD5F33B4D1}" destId="{F653622A-5E3E-4C73-BB2E-F3F9253EB63F}" srcOrd="0" destOrd="0" presId="urn:microsoft.com/office/officeart/2005/8/layout/bProcess4"/>
    <dgm:cxn modelId="{BC70CB14-ADDA-4222-A28A-728858670EF1}" type="presParOf" srcId="{84466E8C-0462-4F4E-8291-03CD5F33B4D1}" destId="{6449003F-B9DC-4418-B00A-E772155298E1}" srcOrd="1" destOrd="0" presId="urn:microsoft.com/office/officeart/2005/8/layout/bProcess4"/>
    <dgm:cxn modelId="{93FA7E51-741C-4577-8492-3929AA58FB31}" type="presParOf" srcId="{C5378400-1CC4-4B74-A718-C66367FAE8BD}" destId="{93269698-18DB-44F8-A896-0125E602767E}" srcOrd="5" destOrd="0" presId="urn:microsoft.com/office/officeart/2005/8/layout/bProcess4"/>
    <dgm:cxn modelId="{69C29DE5-FB35-4F13-96B9-2DC63C877C82}" type="presParOf" srcId="{C5378400-1CC4-4B74-A718-C66367FAE8BD}" destId="{75C3E006-EFE3-411E-A7E6-F8D3DB9CB449}" srcOrd="6" destOrd="0" presId="urn:microsoft.com/office/officeart/2005/8/layout/bProcess4"/>
    <dgm:cxn modelId="{14523ADA-CF99-4D26-8675-0D4B34838352}" type="presParOf" srcId="{75C3E006-EFE3-411E-A7E6-F8D3DB9CB449}" destId="{5AF89071-4E60-44A4-9976-05015093169B}" srcOrd="0" destOrd="0" presId="urn:microsoft.com/office/officeart/2005/8/layout/bProcess4"/>
    <dgm:cxn modelId="{B6A98B52-3A97-40F4-93C9-D7E5ACB1275A}" type="presParOf" srcId="{75C3E006-EFE3-411E-A7E6-F8D3DB9CB449}" destId="{12271A24-BD3A-4372-B461-1ED81BC052BA}" srcOrd="1" destOrd="0" presId="urn:microsoft.com/office/officeart/2005/8/layout/bProcess4"/>
    <dgm:cxn modelId="{6DCB57F0-54F3-46FC-9E31-886BBE380DBD}" type="presParOf" srcId="{C5378400-1CC4-4B74-A718-C66367FAE8BD}" destId="{16B9209A-9ED1-45A1-85FB-10631B8C94C6}" srcOrd="7" destOrd="0" presId="urn:microsoft.com/office/officeart/2005/8/layout/bProcess4"/>
    <dgm:cxn modelId="{2CDD7654-D9AC-46A2-A980-710FBE7BE0BD}" type="presParOf" srcId="{C5378400-1CC4-4B74-A718-C66367FAE8BD}" destId="{7B4240B2-1657-4F37-9964-6D2756EAA62C}" srcOrd="8" destOrd="0" presId="urn:microsoft.com/office/officeart/2005/8/layout/bProcess4"/>
    <dgm:cxn modelId="{FA8FE8AF-83FC-4DEF-AE8F-8181D94C84F4}" type="presParOf" srcId="{7B4240B2-1657-4F37-9964-6D2756EAA62C}" destId="{30940F3D-E9B3-436A-A2A3-1AED71749CB5}" srcOrd="0" destOrd="0" presId="urn:microsoft.com/office/officeart/2005/8/layout/bProcess4"/>
    <dgm:cxn modelId="{52FA7A00-BE00-4550-92BD-6EDED23E3614}" type="presParOf" srcId="{7B4240B2-1657-4F37-9964-6D2756EAA62C}" destId="{EC77551C-FAA5-4146-B7B9-AF70E543E7AA}" srcOrd="1" destOrd="0" presId="urn:microsoft.com/office/officeart/2005/8/layout/bProcess4"/>
    <dgm:cxn modelId="{DC285D10-0969-4ED9-BEAA-124237F41548}" type="presParOf" srcId="{C5378400-1CC4-4B74-A718-C66367FAE8BD}" destId="{AB4DB384-7CC6-4279-B90E-8A0514A59794}" srcOrd="9" destOrd="0" presId="urn:microsoft.com/office/officeart/2005/8/layout/bProcess4"/>
    <dgm:cxn modelId="{2A1869CC-A19B-4AF4-A15E-E1F9B1EB2202}" type="presParOf" srcId="{C5378400-1CC4-4B74-A718-C66367FAE8BD}" destId="{F029B78E-E3ED-464E-AD8A-CB6EDB89DBA3}" srcOrd="10" destOrd="0" presId="urn:microsoft.com/office/officeart/2005/8/layout/bProcess4"/>
    <dgm:cxn modelId="{576E02D8-A3DE-4D08-A99B-27025C4CD208}" type="presParOf" srcId="{F029B78E-E3ED-464E-AD8A-CB6EDB89DBA3}" destId="{8FEAB57B-AD7F-4051-83FA-B3B1B76C452D}" srcOrd="0" destOrd="0" presId="urn:microsoft.com/office/officeart/2005/8/layout/bProcess4"/>
    <dgm:cxn modelId="{28DBB11B-D4F3-4302-81C6-C53548AA8129}" type="presParOf" srcId="{F029B78E-E3ED-464E-AD8A-CB6EDB89DBA3}" destId="{6E4BFA62-2669-43A2-B2C8-E3640D293F0B}" srcOrd="1" destOrd="0" presId="urn:microsoft.com/office/officeart/2005/8/layout/bProcess4"/>
    <dgm:cxn modelId="{5F13C05A-0AFF-4218-91E7-99410D45472A}" type="presParOf" srcId="{C5378400-1CC4-4B74-A718-C66367FAE8BD}" destId="{006E1C4F-D103-4BAE-A8EB-17970F850EA9}" srcOrd="11" destOrd="0" presId="urn:microsoft.com/office/officeart/2005/8/layout/bProcess4"/>
    <dgm:cxn modelId="{CD9CA921-672A-464A-B47E-A39D3E4D5D6B}" type="presParOf" srcId="{C5378400-1CC4-4B74-A718-C66367FAE8BD}" destId="{A4DAB4E5-0F10-4D1B-81CA-9FF869AC48D8}" srcOrd="12" destOrd="0" presId="urn:microsoft.com/office/officeart/2005/8/layout/bProcess4"/>
    <dgm:cxn modelId="{6F28D8FE-29D1-4130-B638-55185AA22C59}" type="presParOf" srcId="{A4DAB4E5-0F10-4D1B-81CA-9FF869AC48D8}" destId="{726BBED8-BAA0-4662-B204-A7F9E4D9FAFD}" srcOrd="0" destOrd="0" presId="urn:microsoft.com/office/officeart/2005/8/layout/bProcess4"/>
    <dgm:cxn modelId="{378F9515-CB76-4BF5-A57C-C65732A146C9}" type="presParOf" srcId="{A4DAB4E5-0F10-4D1B-81CA-9FF869AC48D8}" destId="{46CF9366-6F30-4011-92C8-3681200695CE}" srcOrd="1" destOrd="0" presId="urn:microsoft.com/office/officeart/2005/8/layout/bProcess4"/>
    <dgm:cxn modelId="{27A2B2CF-9900-4D74-BC75-2DFF943EFF4C}" type="presParOf" srcId="{C5378400-1CC4-4B74-A718-C66367FAE8BD}" destId="{BEEF25A1-89D1-446E-A123-9E1037C94A06}" srcOrd="13" destOrd="0" presId="urn:microsoft.com/office/officeart/2005/8/layout/bProcess4"/>
    <dgm:cxn modelId="{BE9D26E0-0ACA-4A54-8CC4-DF799C725F43}" type="presParOf" srcId="{C5378400-1CC4-4B74-A718-C66367FAE8BD}" destId="{62DD2E58-F963-441A-9001-17108F2BE9F9}" srcOrd="14" destOrd="0" presId="urn:microsoft.com/office/officeart/2005/8/layout/bProcess4"/>
    <dgm:cxn modelId="{D035657E-4D55-4BD0-89A0-BB4C2E919B10}" type="presParOf" srcId="{62DD2E58-F963-441A-9001-17108F2BE9F9}" destId="{C9B8F4A4-6B8D-4489-8E43-50CB3BF12E3D}" srcOrd="0" destOrd="0" presId="urn:microsoft.com/office/officeart/2005/8/layout/bProcess4"/>
    <dgm:cxn modelId="{B7933A09-C983-4C5F-B237-1F1B6179D58C}" type="presParOf" srcId="{62DD2E58-F963-441A-9001-17108F2BE9F9}" destId="{BA306577-225B-4948-B0C0-8B06FDEC98B2}" srcOrd="1" destOrd="0" presId="urn:microsoft.com/office/officeart/2005/8/layout/bProcess4"/>
    <dgm:cxn modelId="{BA9DE76D-8478-4CE4-9019-7F2AF419618E}" type="presParOf" srcId="{C5378400-1CC4-4B74-A718-C66367FAE8BD}" destId="{0CF5558F-1842-4B79-B85B-A119A3BE6B59}" srcOrd="15" destOrd="0" presId="urn:microsoft.com/office/officeart/2005/8/layout/bProcess4"/>
    <dgm:cxn modelId="{3BBC0931-CEDC-45A7-978D-6F60BC2AF724}" type="presParOf" srcId="{C5378400-1CC4-4B74-A718-C66367FAE8BD}" destId="{428AE544-0BAC-42D4-B6F5-B5F69A5BDD32}" srcOrd="16" destOrd="0" presId="urn:microsoft.com/office/officeart/2005/8/layout/bProcess4"/>
    <dgm:cxn modelId="{85C2ED1C-7357-4AA2-9F90-C7F9F870CAAB}" type="presParOf" srcId="{428AE544-0BAC-42D4-B6F5-B5F69A5BDD32}" destId="{7337EE3B-0D62-4A58-BFB9-961ED5697CB3}" srcOrd="0" destOrd="0" presId="urn:microsoft.com/office/officeart/2005/8/layout/bProcess4"/>
    <dgm:cxn modelId="{F17435A7-5C09-4F32-BC69-5D5DA0F99C7F}" type="presParOf" srcId="{428AE544-0BAC-42D4-B6F5-B5F69A5BDD32}" destId="{4ACAA24A-8716-4494-A091-CFA8699B7DD2}" srcOrd="1" destOrd="0" presId="urn:microsoft.com/office/officeart/2005/8/layout/bProcess4"/>
    <dgm:cxn modelId="{0CC8B533-6F29-4FC2-BC95-3C5FBD2ED9BF}" type="presParOf" srcId="{C5378400-1CC4-4B74-A718-C66367FAE8BD}" destId="{0BB8E09B-DA6D-4714-AD44-F3A8C2A07D28}" srcOrd="17" destOrd="0" presId="urn:microsoft.com/office/officeart/2005/8/layout/bProcess4"/>
    <dgm:cxn modelId="{D300D4A4-E1D9-41AA-ABB8-4F5DD64645A5}" type="presParOf" srcId="{C5378400-1CC4-4B74-A718-C66367FAE8BD}" destId="{731883A5-CC1D-4A7D-A053-C967A019AE09}" srcOrd="18" destOrd="0" presId="urn:microsoft.com/office/officeart/2005/8/layout/bProcess4"/>
    <dgm:cxn modelId="{1A899755-D298-4BA0-917D-C9EE25441F62}" type="presParOf" srcId="{731883A5-CC1D-4A7D-A053-C967A019AE09}" destId="{ADFB225A-DD1F-4609-9B57-7DCE18A51123}" srcOrd="0" destOrd="0" presId="urn:microsoft.com/office/officeart/2005/8/layout/bProcess4"/>
    <dgm:cxn modelId="{AC37D84D-B037-41EF-BEB8-65BB042DB89C}" type="presParOf" srcId="{731883A5-CC1D-4A7D-A053-C967A019AE09}" destId="{E0B2C35D-5C3E-4F67-93C8-FEC36448E454}" srcOrd="1" destOrd="0" presId="urn:microsoft.com/office/officeart/2005/8/layout/bProcess4"/>
    <dgm:cxn modelId="{716CC87B-4ACE-458E-8059-F33170A28BAD}" type="presParOf" srcId="{C5378400-1CC4-4B74-A718-C66367FAE8BD}" destId="{1FF729A6-8C3D-40C2-9909-D2408200E7CE}" srcOrd="19" destOrd="0" presId="urn:microsoft.com/office/officeart/2005/8/layout/bProcess4"/>
    <dgm:cxn modelId="{9173E881-6F82-44D8-A700-6ACA703A3333}" type="presParOf" srcId="{C5378400-1CC4-4B74-A718-C66367FAE8BD}" destId="{4220F2B7-C94A-488C-9FC1-49285D8B077F}" srcOrd="20" destOrd="0" presId="urn:microsoft.com/office/officeart/2005/8/layout/bProcess4"/>
    <dgm:cxn modelId="{D89FA31A-17C0-4089-8D1A-EF724246CDD5}" type="presParOf" srcId="{4220F2B7-C94A-488C-9FC1-49285D8B077F}" destId="{910A5EC9-45E6-4BAB-BC9B-EAFF3E54DD9E}" srcOrd="0" destOrd="0" presId="urn:microsoft.com/office/officeart/2005/8/layout/bProcess4"/>
    <dgm:cxn modelId="{9FA91E6E-7F2F-4351-ADCE-2E5421AB39A5}" type="presParOf" srcId="{4220F2B7-C94A-488C-9FC1-49285D8B077F}" destId="{6E7CB3A7-16AC-4DFF-A9DB-1BC8C4398A46}" srcOrd="1" destOrd="0" presId="urn:microsoft.com/office/officeart/2005/8/layout/bProcess4"/>
    <dgm:cxn modelId="{A0194456-41EF-4316-ACB2-9EBD1A25DBF3}" type="presParOf" srcId="{C5378400-1CC4-4B74-A718-C66367FAE8BD}" destId="{E4FAA225-0E2E-43D7-B913-2E3DBCE3380C}" srcOrd="21" destOrd="0" presId="urn:microsoft.com/office/officeart/2005/8/layout/bProcess4"/>
    <dgm:cxn modelId="{5C61B1C3-F37F-4925-A1DB-0F65B7BD12DB}" type="presParOf" srcId="{C5378400-1CC4-4B74-A718-C66367FAE8BD}" destId="{1BDCF500-0008-448C-B17B-2D5B25B01D09}" srcOrd="22" destOrd="0" presId="urn:microsoft.com/office/officeart/2005/8/layout/bProcess4"/>
    <dgm:cxn modelId="{48D4B2FB-BC7F-4F5D-9939-95F079430793}" type="presParOf" srcId="{1BDCF500-0008-448C-B17B-2D5B25B01D09}" destId="{BC7B5225-64DE-4D1B-85C3-88DC48A99A33}" srcOrd="0" destOrd="0" presId="urn:microsoft.com/office/officeart/2005/8/layout/bProcess4"/>
    <dgm:cxn modelId="{5EA83705-A0E4-4C79-81A1-18B716239028}" type="presParOf" srcId="{1BDCF500-0008-448C-B17B-2D5B25B01D09}" destId="{847DCC9A-D44F-46D2-9EC1-AAB2F31F567D}" srcOrd="1" destOrd="0" presId="urn:microsoft.com/office/officeart/2005/8/layout/bProcess4"/>
    <dgm:cxn modelId="{B2F4ECD0-EA2A-46E5-9E31-26CA1A0C39D9}" type="presParOf" srcId="{C5378400-1CC4-4B74-A718-C66367FAE8BD}" destId="{7F1DE118-BE0D-4AF0-BCDA-A68CEB1BABA3}" srcOrd="23" destOrd="0" presId="urn:microsoft.com/office/officeart/2005/8/layout/bProcess4"/>
    <dgm:cxn modelId="{9B157279-D27D-44B9-9B03-8B039981DA5F}" type="presParOf" srcId="{C5378400-1CC4-4B74-A718-C66367FAE8BD}" destId="{B9197E6C-9431-488B-A61A-1E5705C9605F}" srcOrd="24" destOrd="0" presId="urn:microsoft.com/office/officeart/2005/8/layout/bProcess4"/>
    <dgm:cxn modelId="{9EB46247-E553-4656-8572-F1BE9B50F000}" type="presParOf" srcId="{B9197E6C-9431-488B-A61A-1E5705C9605F}" destId="{FE648BE2-7BFF-425A-9428-0A3EBB2EA419}" srcOrd="0" destOrd="0" presId="urn:microsoft.com/office/officeart/2005/8/layout/bProcess4"/>
    <dgm:cxn modelId="{52191825-B1F3-45F1-BF0B-F32D97DB5E7B}" type="presParOf" srcId="{B9197E6C-9431-488B-A61A-1E5705C9605F}" destId="{260B7346-1FBF-4F56-9035-EE397BD0B4F4}" srcOrd="1" destOrd="0" presId="urn:microsoft.com/office/officeart/2005/8/layout/bProcess4"/>
    <dgm:cxn modelId="{35FDC8EA-4EC5-4863-A24F-B672638E9BEE}" type="presParOf" srcId="{C5378400-1CC4-4B74-A718-C66367FAE8BD}" destId="{98BC71A7-B644-409C-84BB-847030A8AA75}" srcOrd="25" destOrd="0" presId="urn:microsoft.com/office/officeart/2005/8/layout/bProcess4"/>
    <dgm:cxn modelId="{BC91034A-6071-4F7E-8C9E-3F185FB06A0C}" type="presParOf" srcId="{C5378400-1CC4-4B74-A718-C66367FAE8BD}" destId="{3EBE78D8-2D46-449B-BD50-BD4B6BE52CDF}" srcOrd="26" destOrd="0" presId="urn:microsoft.com/office/officeart/2005/8/layout/bProcess4"/>
    <dgm:cxn modelId="{8F0DF603-FE72-4206-B4ED-195CC100C348}" type="presParOf" srcId="{3EBE78D8-2D46-449B-BD50-BD4B6BE52CDF}" destId="{1331103D-89A6-452A-B992-55EF7F38AE90}" srcOrd="0" destOrd="0" presId="urn:microsoft.com/office/officeart/2005/8/layout/bProcess4"/>
    <dgm:cxn modelId="{1686981F-4F31-4B7D-9B23-F97CE70B9B44}" type="presParOf" srcId="{3EBE78D8-2D46-449B-BD50-BD4B6BE52CDF}" destId="{C8079812-5DF4-4303-AB8E-3809AB8DCA21}" srcOrd="1" destOrd="0" presId="urn:microsoft.com/office/officeart/2005/8/layout/bProcess4"/>
    <dgm:cxn modelId="{E67D2621-0271-4C68-85F7-3DD0EB750896}" type="presParOf" srcId="{C5378400-1CC4-4B74-A718-C66367FAE8BD}" destId="{2B9CBC1B-5523-478C-8437-D53F58469381}" srcOrd="27" destOrd="0" presId="urn:microsoft.com/office/officeart/2005/8/layout/bProcess4"/>
    <dgm:cxn modelId="{B170370D-6B9F-43BB-81E0-8FEBF816A53E}" type="presParOf" srcId="{C5378400-1CC4-4B74-A718-C66367FAE8BD}" destId="{502EC769-9EEF-4022-B14C-69463697EB5C}" srcOrd="28" destOrd="0" presId="urn:microsoft.com/office/officeart/2005/8/layout/bProcess4"/>
    <dgm:cxn modelId="{0B855A7B-AB3F-43FF-9137-F3805F37C50D}" type="presParOf" srcId="{502EC769-9EEF-4022-B14C-69463697EB5C}" destId="{B84BF0F1-F727-4838-A82D-362CB5C7740A}" srcOrd="0" destOrd="0" presId="urn:microsoft.com/office/officeart/2005/8/layout/bProcess4"/>
    <dgm:cxn modelId="{2386E166-C1C5-4CE4-8AD7-2E53ADA7E5F5}" type="presParOf" srcId="{502EC769-9EEF-4022-B14C-69463697EB5C}" destId="{A7235EF8-21D8-45E2-AD09-949411F1B53D}" srcOrd="1" destOrd="0" presId="urn:microsoft.com/office/officeart/2005/8/layout/bProcess4"/>
    <dgm:cxn modelId="{7C7C6B35-5BB7-4BFC-9461-28FECF596DDF}" type="presParOf" srcId="{C5378400-1CC4-4B74-A718-C66367FAE8BD}" destId="{ED3B4AEF-CA78-4DD5-AA8C-DB2DB64FD3D3}" srcOrd="29" destOrd="0" presId="urn:microsoft.com/office/officeart/2005/8/layout/bProcess4"/>
    <dgm:cxn modelId="{0EE7A78D-46F5-4877-AFAD-5398ADDC6BB4}" type="presParOf" srcId="{C5378400-1CC4-4B74-A718-C66367FAE8BD}" destId="{8E2DA94C-D39C-4352-9F1E-A76FE7CE3712}" srcOrd="30" destOrd="0" presId="urn:microsoft.com/office/officeart/2005/8/layout/bProcess4"/>
    <dgm:cxn modelId="{6921BE5C-D8D8-4832-8C9B-9C9ABC67B314}" type="presParOf" srcId="{8E2DA94C-D39C-4352-9F1E-A76FE7CE3712}" destId="{8BA8485E-AC0D-4322-98EF-F388E26791F2}" srcOrd="0" destOrd="0" presId="urn:microsoft.com/office/officeart/2005/8/layout/bProcess4"/>
    <dgm:cxn modelId="{593402E1-7D89-440F-A796-60145035810D}" type="presParOf" srcId="{8E2DA94C-D39C-4352-9F1E-A76FE7CE3712}" destId="{191E6A64-CE00-4FF5-B221-D2EFCAAAC74D}" srcOrd="1" destOrd="0" presId="urn:microsoft.com/office/officeart/2005/8/layout/bProcess4"/>
    <dgm:cxn modelId="{210E9631-442D-41FE-9C12-62430D1697E5}" type="presParOf" srcId="{C5378400-1CC4-4B74-A718-C66367FAE8BD}" destId="{2638717C-76ED-493E-8CA8-4EBDCAE93D98}" srcOrd="31" destOrd="0" presId="urn:microsoft.com/office/officeart/2005/8/layout/bProcess4"/>
    <dgm:cxn modelId="{C63608BD-9FA6-4FF8-8845-0C8E9FD1723B}" type="presParOf" srcId="{C5378400-1CC4-4B74-A718-C66367FAE8BD}" destId="{F02B45F1-B67C-43C8-A175-E98A788C5E1D}" srcOrd="32" destOrd="0" presId="urn:microsoft.com/office/officeart/2005/8/layout/bProcess4"/>
    <dgm:cxn modelId="{FFCC4F48-2224-4244-A1D3-0D78FA8130F1}" type="presParOf" srcId="{F02B45F1-B67C-43C8-A175-E98A788C5E1D}" destId="{A8AC6C56-BEA0-4111-9763-9DD75FDF58E7}" srcOrd="0" destOrd="0" presId="urn:microsoft.com/office/officeart/2005/8/layout/bProcess4"/>
    <dgm:cxn modelId="{4FFEF7AC-1B50-4DCC-BA2C-04709E823145}" type="presParOf" srcId="{F02B45F1-B67C-43C8-A175-E98A788C5E1D}" destId="{C3F325D2-A9E3-471E-95F4-5571E2D17912}" srcOrd="1" destOrd="0" presId="urn:microsoft.com/office/officeart/2005/8/layout/bProcess4"/>
    <dgm:cxn modelId="{3C531890-38FE-41B4-A694-EF7E62E1AD26}" type="presParOf" srcId="{C5378400-1CC4-4B74-A718-C66367FAE8BD}" destId="{150382CE-C1DA-4F86-8376-7B00BD6BE747}" srcOrd="33" destOrd="0" presId="urn:microsoft.com/office/officeart/2005/8/layout/bProcess4"/>
    <dgm:cxn modelId="{0CEE61C5-50B9-45AF-B4B3-34789ED6A652}" type="presParOf" srcId="{C5378400-1CC4-4B74-A718-C66367FAE8BD}" destId="{5081D6F8-74CE-4DA6-94C2-4472088C2094}" srcOrd="34" destOrd="0" presId="urn:microsoft.com/office/officeart/2005/8/layout/bProcess4"/>
    <dgm:cxn modelId="{9BD14667-8497-41BE-8CA4-00FC40026684}" type="presParOf" srcId="{5081D6F8-74CE-4DA6-94C2-4472088C2094}" destId="{BC5B2622-709B-4CF9-9FA4-FEE504F24FDC}" srcOrd="0" destOrd="0" presId="urn:microsoft.com/office/officeart/2005/8/layout/bProcess4"/>
    <dgm:cxn modelId="{67F33492-4ECC-47C9-8BB9-6D466672B1F6}" type="presParOf" srcId="{5081D6F8-74CE-4DA6-94C2-4472088C2094}" destId="{382A06AE-5F67-48E0-8F26-62FE4FF8442A}" srcOrd="1" destOrd="0" presId="urn:microsoft.com/office/officeart/2005/8/layout/bProcess4"/>
    <dgm:cxn modelId="{C6966339-3197-410F-B882-FB14DE75C6C1}" type="presParOf" srcId="{C5378400-1CC4-4B74-A718-C66367FAE8BD}" destId="{26CA412F-3E6B-4A1E-B319-B7779A3ED123}" srcOrd="35" destOrd="0" presId="urn:microsoft.com/office/officeart/2005/8/layout/bProcess4"/>
    <dgm:cxn modelId="{329E55E1-3771-42A9-A67A-E736DF658532}" type="presParOf" srcId="{C5378400-1CC4-4B74-A718-C66367FAE8BD}" destId="{4553D614-6EF9-4B29-AB19-A58DC3F5003A}" srcOrd="36" destOrd="0" presId="urn:microsoft.com/office/officeart/2005/8/layout/bProcess4"/>
    <dgm:cxn modelId="{BFAF6367-BD17-4B0F-92C4-74A670D6E493}" type="presParOf" srcId="{4553D614-6EF9-4B29-AB19-A58DC3F5003A}" destId="{3952F693-2B67-4F2A-A62E-A18A4C615098}" srcOrd="0" destOrd="0" presId="urn:microsoft.com/office/officeart/2005/8/layout/bProcess4"/>
    <dgm:cxn modelId="{641B57DC-95E0-4F12-80E7-09BC60FCE829}" type="presParOf" srcId="{4553D614-6EF9-4B29-AB19-A58DC3F5003A}" destId="{49395053-0D84-40C8-8869-B2758FF2CF0D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09BCF-60C1-4AB3-BEFA-F7F90C6F3B67}">
      <dsp:nvSpPr>
        <dsp:cNvPr id="0" name=""/>
        <dsp:cNvSpPr/>
      </dsp:nvSpPr>
      <dsp:spPr>
        <a:xfrm>
          <a:off x="3801" y="1290478"/>
          <a:ext cx="1296340" cy="648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baseline="0"/>
            <a:t>直接访问 </a:t>
          </a:r>
          <a:r>
            <a:rPr lang="en-US" sz="1600" kern="1200" baseline="0"/>
            <a:t>vs. API Gateway</a:t>
          </a:r>
          <a:endParaRPr lang="zh-CN" sz="1600" kern="1200"/>
        </a:p>
      </dsp:txBody>
      <dsp:txXfrm>
        <a:off x="22785" y="1309462"/>
        <a:ext cx="1258372" cy="610202"/>
      </dsp:txXfrm>
    </dsp:sp>
    <dsp:sp modelId="{86B687ED-D9F7-4DA0-A750-74853E760563}">
      <dsp:nvSpPr>
        <dsp:cNvPr id="0" name=""/>
        <dsp:cNvSpPr/>
      </dsp:nvSpPr>
      <dsp:spPr>
        <a:xfrm>
          <a:off x="1624226" y="1290478"/>
          <a:ext cx="1296340" cy="648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baseline="0"/>
            <a:t>服务健康检查</a:t>
          </a:r>
          <a:endParaRPr lang="zh-CN" altLang="en-US" sz="1600" kern="1200"/>
        </a:p>
      </dsp:txBody>
      <dsp:txXfrm>
        <a:off x="1643210" y="1309462"/>
        <a:ext cx="1258372" cy="610202"/>
      </dsp:txXfrm>
    </dsp:sp>
    <dsp:sp modelId="{03CD1A2F-9EE0-4730-B66A-8B0F7DC2AC25}">
      <dsp:nvSpPr>
        <dsp:cNvPr id="0" name=""/>
        <dsp:cNvSpPr/>
      </dsp:nvSpPr>
      <dsp:spPr>
        <a:xfrm>
          <a:off x="3244652" y="1290478"/>
          <a:ext cx="1296340" cy="648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baseline="0" dirty="0"/>
            <a:t>弹性云应用程序</a:t>
          </a:r>
          <a:r>
            <a:rPr lang="en-US" sz="1600" kern="1200" baseline="0" dirty="0"/>
            <a:t>:</a:t>
          </a:r>
          <a:endParaRPr lang="zh-CN" sz="1600" kern="1200" dirty="0"/>
        </a:p>
      </dsp:txBody>
      <dsp:txXfrm>
        <a:off x="3263636" y="1309462"/>
        <a:ext cx="1258372" cy="610202"/>
      </dsp:txXfrm>
    </dsp:sp>
    <dsp:sp modelId="{AA797680-31CE-4622-9B84-E33D0D1E0FF2}">
      <dsp:nvSpPr>
        <dsp:cNvPr id="0" name=""/>
        <dsp:cNvSpPr/>
      </dsp:nvSpPr>
      <dsp:spPr>
        <a:xfrm>
          <a:off x="3374286" y="1938648"/>
          <a:ext cx="129634" cy="486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127"/>
              </a:lnTo>
              <a:lnTo>
                <a:pt x="129634" y="4861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F374A-56A9-4BC1-B603-764FB983BD62}">
      <dsp:nvSpPr>
        <dsp:cNvPr id="0" name=""/>
        <dsp:cNvSpPr/>
      </dsp:nvSpPr>
      <dsp:spPr>
        <a:xfrm>
          <a:off x="3503920" y="2100690"/>
          <a:ext cx="1037072" cy="648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baseline="0"/>
            <a:t>指数退避和</a:t>
          </a:r>
          <a:r>
            <a:rPr lang="en-US" sz="1200" kern="1200" baseline="0"/>
            <a:t> Circuit breaker </a:t>
          </a:r>
          <a:r>
            <a:rPr lang="zh-CN" sz="1200" kern="1200" baseline="0"/>
            <a:t>进行重试</a:t>
          </a:r>
          <a:endParaRPr lang="zh-CN" sz="1200" kern="1200"/>
        </a:p>
      </dsp:txBody>
      <dsp:txXfrm>
        <a:off x="3522904" y="2119674"/>
        <a:ext cx="999104" cy="610202"/>
      </dsp:txXfrm>
    </dsp:sp>
    <dsp:sp modelId="{984BA5F5-F865-4693-A490-B782CCB4535F}">
      <dsp:nvSpPr>
        <dsp:cNvPr id="0" name=""/>
        <dsp:cNvSpPr/>
      </dsp:nvSpPr>
      <dsp:spPr>
        <a:xfrm>
          <a:off x="4865077" y="1290478"/>
          <a:ext cx="1296340" cy="648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baseline="0"/>
            <a:t>异步</a:t>
          </a:r>
          <a:r>
            <a:rPr lang="en-US" sz="1600" kern="1200" baseline="0"/>
            <a:t>. </a:t>
          </a:r>
          <a:r>
            <a:rPr lang="zh-CN" sz="1600" kern="1200" baseline="0"/>
            <a:t>发布</a:t>
          </a:r>
          <a:r>
            <a:rPr lang="en-US" sz="1600" kern="1200" baseline="0"/>
            <a:t>/</a:t>
          </a:r>
          <a:r>
            <a:rPr lang="zh-CN" sz="1600" kern="1200" baseline="0"/>
            <a:t>订阅</a:t>
          </a:r>
          <a:r>
            <a:rPr lang="en-US" sz="1600" kern="1200" baseline="0"/>
            <a:t> (Event Bus)</a:t>
          </a:r>
          <a:endParaRPr lang="zh-CN" sz="1600" kern="1200"/>
        </a:p>
      </dsp:txBody>
      <dsp:txXfrm>
        <a:off x="4884061" y="1309462"/>
        <a:ext cx="1258372" cy="610202"/>
      </dsp:txXfrm>
    </dsp:sp>
    <dsp:sp modelId="{FF4D75B4-72FC-4C5D-B6EF-D5FC54A4E591}">
      <dsp:nvSpPr>
        <dsp:cNvPr id="0" name=""/>
        <dsp:cNvSpPr/>
      </dsp:nvSpPr>
      <dsp:spPr>
        <a:xfrm>
          <a:off x="6485503" y="1290478"/>
          <a:ext cx="1296340" cy="648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baseline="0"/>
            <a:t>使用协调器进行扩展</a:t>
          </a:r>
          <a:endParaRPr lang="zh-CN" altLang="en-US" sz="1600" kern="1200"/>
        </a:p>
      </dsp:txBody>
      <dsp:txXfrm>
        <a:off x="6504487" y="1309462"/>
        <a:ext cx="1258372" cy="610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791F7-DD6F-46BA-99B9-F081EF775E24}">
      <dsp:nvSpPr>
        <dsp:cNvPr id="0" name=""/>
        <dsp:cNvSpPr/>
      </dsp:nvSpPr>
      <dsp:spPr>
        <a:xfrm>
          <a:off x="1543819" y="0"/>
          <a:ext cx="4471271" cy="447127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B7AF3-D44F-42B2-9ED3-78F59F720CD1}">
      <dsp:nvSpPr>
        <dsp:cNvPr id="0" name=""/>
        <dsp:cNvSpPr/>
      </dsp:nvSpPr>
      <dsp:spPr>
        <a:xfrm>
          <a:off x="3779454" y="447563"/>
          <a:ext cx="2906326" cy="6357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基于</a:t>
          </a:r>
          <a:r>
            <a:rPr lang="en-US" sz="1400" kern="1200"/>
            <a:t>.NET Core </a:t>
          </a:r>
          <a:r>
            <a:rPr lang="zh-CN" sz="1400" kern="1200"/>
            <a:t>和</a:t>
          </a:r>
          <a:r>
            <a:rPr lang="en-US" sz="1400" kern="1200"/>
            <a:t>ASP.NET Core ,.NET</a:t>
          </a:r>
          <a:r>
            <a:rPr lang="zh-CN" sz="1400" kern="1200"/>
            <a:t>基金会项目</a:t>
          </a:r>
        </a:p>
      </dsp:txBody>
      <dsp:txXfrm>
        <a:off x="3810489" y="478598"/>
        <a:ext cx="2844256" cy="573688"/>
      </dsp:txXfrm>
    </dsp:sp>
    <dsp:sp modelId="{C43D8E65-FBD8-43B1-A108-6DFF1BEC6BCA}">
      <dsp:nvSpPr>
        <dsp:cNvPr id="0" name=""/>
        <dsp:cNvSpPr/>
      </dsp:nvSpPr>
      <dsp:spPr>
        <a:xfrm>
          <a:off x="3779454" y="1162792"/>
          <a:ext cx="2906326" cy="6357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 dirty="0"/>
            <a:t>开源（</a:t>
          </a:r>
          <a:r>
            <a:rPr lang="en-US" sz="1400" kern="1200" dirty="0"/>
            <a:t>Apache 2.0</a:t>
          </a:r>
          <a:r>
            <a:rPr lang="zh-CN" sz="1400" kern="1200" dirty="0"/>
            <a:t>）</a:t>
          </a:r>
          <a:r>
            <a:rPr lang="en-US" altLang="zh-CN" sz="1400" b="1" kern="1200" dirty="0"/>
            <a:t> </a:t>
          </a:r>
          <a:r>
            <a:rPr lang="en-US" altLang="zh-CN" sz="1400" b="1" kern="1200" dirty="0">
              <a:hlinkClick xmlns:r="http://schemas.openxmlformats.org/officeDocument/2006/relationships" r:id="rId1"/>
            </a:rPr>
            <a:t>https://identityserver.io/</a:t>
          </a:r>
          <a:endParaRPr lang="zh-CN" sz="1400" kern="1200" dirty="0"/>
        </a:p>
      </dsp:txBody>
      <dsp:txXfrm>
        <a:off x="3810489" y="1193827"/>
        <a:ext cx="2844256" cy="573688"/>
      </dsp:txXfrm>
    </dsp:sp>
    <dsp:sp modelId="{5AB20228-9A06-4380-BA98-3062FA8DB52B}">
      <dsp:nvSpPr>
        <dsp:cNvPr id="0" name=""/>
        <dsp:cNvSpPr/>
      </dsp:nvSpPr>
      <dsp:spPr>
        <a:xfrm>
          <a:off x="3779454" y="1878021"/>
          <a:ext cx="2906326" cy="6357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 dirty="0"/>
            <a:t>长期的发展，成熟稳定，文档相对详尽</a:t>
          </a:r>
        </a:p>
      </dsp:txBody>
      <dsp:txXfrm>
        <a:off x="3810489" y="1909056"/>
        <a:ext cx="2844256" cy="573688"/>
      </dsp:txXfrm>
    </dsp:sp>
    <dsp:sp modelId="{F9EB9627-C639-4F48-A94B-F6E846519CF3}">
      <dsp:nvSpPr>
        <dsp:cNvPr id="0" name=""/>
        <dsp:cNvSpPr/>
      </dsp:nvSpPr>
      <dsp:spPr>
        <a:xfrm>
          <a:off x="3779454" y="2593249"/>
          <a:ext cx="2906326" cy="6357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 dirty="0"/>
            <a:t>支持完整的</a:t>
          </a:r>
          <a:r>
            <a:rPr lang="en-US" sz="1400" kern="1200" dirty="0" err="1"/>
            <a:t>OpnenID</a:t>
          </a:r>
          <a:r>
            <a:rPr lang="en-US" sz="1400" kern="1200" dirty="0"/>
            <a:t> Connect</a:t>
          </a:r>
          <a:r>
            <a:rPr lang="zh-CN" sz="1400" kern="1200" dirty="0"/>
            <a:t>和</a:t>
          </a:r>
          <a:r>
            <a:rPr lang="en-US" sz="1400" kern="1200" dirty="0"/>
            <a:t>OAuth2 </a:t>
          </a:r>
          <a:r>
            <a:rPr lang="zh-CN" sz="1400" kern="1200" dirty="0"/>
            <a:t>规范，</a:t>
          </a:r>
          <a:r>
            <a:rPr lang="en-US" sz="1400" kern="1200" dirty="0"/>
            <a:t>OpenID</a:t>
          </a:r>
          <a:r>
            <a:rPr lang="zh-CN" sz="1400" kern="1200" dirty="0"/>
            <a:t>基金会认证</a:t>
          </a:r>
        </a:p>
      </dsp:txBody>
      <dsp:txXfrm>
        <a:off x="3810489" y="2624284"/>
        <a:ext cx="2844256" cy="573688"/>
      </dsp:txXfrm>
    </dsp:sp>
    <dsp:sp modelId="{5962CD17-4F07-4BD8-AB72-F07D3CDF5F80}">
      <dsp:nvSpPr>
        <dsp:cNvPr id="0" name=""/>
        <dsp:cNvSpPr/>
      </dsp:nvSpPr>
      <dsp:spPr>
        <a:xfrm>
          <a:off x="3779454" y="3308478"/>
          <a:ext cx="2906326" cy="6357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具有良好的封装性和扩展性</a:t>
          </a:r>
        </a:p>
      </dsp:txBody>
      <dsp:txXfrm>
        <a:off x="3810489" y="3339513"/>
        <a:ext cx="2844256" cy="5736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A93AE-567D-4A19-A8CF-E5FFCF9EC3B3}">
      <dsp:nvSpPr>
        <dsp:cNvPr id="0" name=""/>
        <dsp:cNvSpPr/>
      </dsp:nvSpPr>
      <dsp:spPr>
        <a:xfrm rot="5400000">
          <a:off x="3714420" y="-1419613"/>
          <a:ext cx="836973" cy="38897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API</a:t>
          </a:r>
          <a:r>
            <a:rPr lang="zh-CN" sz="1400" kern="1200" dirty="0"/>
            <a:t>网关对所有微服务提供单一的访问点</a:t>
          </a:r>
        </a:p>
      </dsp:txBody>
      <dsp:txXfrm rot="-5400000">
        <a:off x="2188009" y="147656"/>
        <a:ext cx="3848937" cy="755257"/>
      </dsp:txXfrm>
    </dsp:sp>
    <dsp:sp modelId="{ADA2532B-CF14-4EC0-AF76-EEF77488B01B}">
      <dsp:nvSpPr>
        <dsp:cNvPr id="0" name=""/>
        <dsp:cNvSpPr/>
      </dsp:nvSpPr>
      <dsp:spPr>
        <a:xfrm>
          <a:off x="0" y="2175"/>
          <a:ext cx="2188009" cy="1046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简化沟通方式</a:t>
          </a:r>
        </a:p>
      </dsp:txBody>
      <dsp:txXfrm>
        <a:off x="51072" y="53247"/>
        <a:ext cx="2085865" cy="944073"/>
      </dsp:txXfrm>
    </dsp:sp>
    <dsp:sp modelId="{CCD1BF3E-FF53-42BC-B3B2-E649E9EE0469}">
      <dsp:nvSpPr>
        <dsp:cNvPr id="0" name=""/>
        <dsp:cNvSpPr/>
      </dsp:nvSpPr>
      <dsp:spPr>
        <a:xfrm rot="5400000">
          <a:off x="3714420" y="-321085"/>
          <a:ext cx="836973" cy="38897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对客户端隐藏了服务发现和服务版本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kern="1200" dirty="0"/>
            <a:t>阻止大规模攻击，包括</a:t>
          </a:r>
          <a:r>
            <a:rPr lang="en-US" sz="1400" kern="1200" dirty="0"/>
            <a:t>SQL</a:t>
          </a:r>
          <a:r>
            <a:rPr lang="zh-CN" sz="1400" kern="1200" dirty="0"/>
            <a:t>注入，</a:t>
          </a:r>
          <a:r>
            <a:rPr lang="en-US" sz="1400" kern="1200" dirty="0"/>
            <a:t>XML</a:t>
          </a:r>
          <a:r>
            <a:rPr lang="zh-CN" sz="1400" kern="1200" dirty="0"/>
            <a:t>解析漏洞和</a:t>
          </a:r>
          <a:r>
            <a:rPr lang="en-US" sz="1400" kern="1200" dirty="0"/>
            <a:t>DoS</a:t>
          </a:r>
          <a:r>
            <a:rPr lang="zh-CN" sz="1400" kern="1200" dirty="0"/>
            <a:t>攻击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kern="1200" dirty="0"/>
            <a:t>验证</a:t>
          </a:r>
          <a:r>
            <a:rPr lang="en-US" sz="1400" kern="1200" dirty="0"/>
            <a:t>token, certificates</a:t>
          </a:r>
          <a:r>
            <a:rPr lang="zh-CN" sz="1400" kern="1200" dirty="0"/>
            <a:t>和其他</a:t>
          </a:r>
          <a:r>
            <a:rPr lang="en-US" sz="1400" kern="1200" dirty="0"/>
            <a:t>credentials</a:t>
          </a:r>
          <a:endParaRPr lang="zh-CN" sz="1400" kern="1200" dirty="0"/>
        </a:p>
      </dsp:txBody>
      <dsp:txXfrm rot="-5400000">
        <a:off x="2188009" y="1246184"/>
        <a:ext cx="3848937" cy="755257"/>
      </dsp:txXfrm>
    </dsp:sp>
    <dsp:sp modelId="{E530DA90-AD7E-4A2E-9AF8-DA427EEA2518}">
      <dsp:nvSpPr>
        <dsp:cNvPr id="0" name=""/>
        <dsp:cNvSpPr/>
      </dsp:nvSpPr>
      <dsp:spPr>
        <a:xfrm>
          <a:off x="0" y="1100703"/>
          <a:ext cx="2188009" cy="1046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安全性</a:t>
          </a:r>
        </a:p>
      </dsp:txBody>
      <dsp:txXfrm>
        <a:off x="51072" y="1151775"/>
        <a:ext cx="2085865" cy="944073"/>
      </dsp:txXfrm>
    </dsp:sp>
    <dsp:sp modelId="{D6278235-5EEA-45CC-BCB1-09186E4FF47D}">
      <dsp:nvSpPr>
        <dsp:cNvPr id="0" name=""/>
        <dsp:cNvSpPr/>
      </dsp:nvSpPr>
      <dsp:spPr>
        <a:xfrm rot="5400000">
          <a:off x="3714420" y="777443"/>
          <a:ext cx="836973" cy="38897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API</a:t>
          </a:r>
          <a:r>
            <a:rPr lang="zh-CN" sz="1400" kern="1200" dirty="0"/>
            <a:t>网关翻译并支持不同的通讯协议</a:t>
          </a:r>
        </a:p>
      </dsp:txBody>
      <dsp:txXfrm rot="-5400000">
        <a:off x="2188009" y="2344712"/>
        <a:ext cx="3848937" cy="755257"/>
      </dsp:txXfrm>
    </dsp:sp>
    <dsp:sp modelId="{FAD7F521-330C-4296-B1FC-05395D3C32DF}">
      <dsp:nvSpPr>
        <dsp:cNvPr id="0" name=""/>
        <dsp:cNvSpPr/>
      </dsp:nvSpPr>
      <dsp:spPr>
        <a:xfrm>
          <a:off x="0" y="2199231"/>
          <a:ext cx="2188009" cy="1046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混合通讯协议</a:t>
          </a:r>
        </a:p>
      </dsp:txBody>
      <dsp:txXfrm>
        <a:off x="51072" y="2250303"/>
        <a:ext cx="2085865" cy="944073"/>
      </dsp:txXfrm>
    </dsp:sp>
    <dsp:sp modelId="{D5C17A4C-4125-421A-90E2-A0EF94B8F75C}">
      <dsp:nvSpPr>
        <dsp:cNvPr id="0" name=""/>
        <dsp:cNvSpPr/>
      </dsp:nvSpPr>
      <dsp:spPr>
        <a:xfrm>
          <a:off x="0" y="3297760"/>
          <a:ext cx="2188009" cy="1046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调用频率，跨域，缓存配置</a:t>
          </a:r>
        </a:p>
      </dsp:txBody>
      <dsp:txXfrm>
        <a:off x="51072" y="3348832"/>
        <a:ext cx="2085865" cy="9440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ECB11-BD70-4AB8-8509-A790126AD837}">
      <dsp:nvSpPr>
        <dsp:cNvPr id="0" name=""/>
        <dsp:cNvSpPr/>
      </dsp:nvSpPr>
      <dsp:spPr>
        <a:xfrm>
          <a:off x="0" y="37629"/>
          <a:ext cx="4837890" cy="10538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基于</a:t>
          </a:r>
          <a:r>
            <a:rPr lang="en-US" sz="2500" kern="1200"/>
            <a:t>.NET Standard 2.0</a:t>
          </a:r>
          <a:endParaRPr lang="zh-CN" sz="2500" kern="1200"/>
        </a:p>
      </dsp:txBody>
      <dsp:txXfrm>
        <a:off x="51445" y="89074"/>
        <a:ext cx="4735000" cy="950966"/>
      </dsp:txXfrm>
    </dsp:sp>
    <dsp:sp modelId="{94BC2742-A98D-4727-AEB2-D7F57696AB8F}">
      <dsp:nvSpPr>
        <dsp:cNvPr id="0" name=""/>
        <dsp:cNvSpPr/>
      </dsp:nvSpPr>
      <dsp:spPr>
        <a:xfrm>
          <a:off x="0" y="1163486"/>
          <a:ext cx="4837890" cy="10538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开源 </a:t>
          </a:r>
          <a:r>
            <a:rPr lang="en-US" sz="2500" kern="1200"/>
            <a:t>MIT  http://threemammals.com/ocelot </a:t>
          </a:r>
          <a:endParaRPr lang="zh-CN" sz="2500" kern="1200"/>
        </a:p>
      </dsp:txBody>
      <dsp:txXfrm>
        <a:off x="51445" y="1214931"/>
        <a:ext cx="4735000" cy="950966"/>
      </dsp:txXfrm>
    </dsp:sp>
    <dsp:sp modelId="{4428D9FF-27A9-46F9-80C1-72CD19596803}">
      <dsp:nvSpPr>
        <dsp:cNvPr id="0" name=""/>
        <dsp:cNvSpPr/>
      </dsp:nvSpPr>
      <dsp:spPr>
        <a:xfrm>
          <a:off x="0" y="2289343"/>
          <a:ext cx="4837890" cy="10538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长期的发展，成熟稳定，文档相对详尽</a:t>
          </a:r>
        </a:p>
      </dsp:txBody>
      <dsp:txXfrm>
        <a:off x="51445" y="2340788"/>
        <a:ext cx="4735000" cy="950966"/>
      </dsp:txXfrm>
    </dsp:sp>
    <dsp:sp modelId="{FF60A832-F51D-4698-BD16-C61F4FDAB895}">
      <dsp:nvSpPr>
        <dsp:cNvPr id="0" name=""/>
        <dsp:cNvSpPr/>
      </dsp:nvSpPr>
      <dsp:spPr>
        <a:xfrm>
          <a:off x="0" y="3415200"/>
          <a:ext cx="4837890" cy="10538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具有良好封装性和扩展性</a:t>
          </a:r>
        </a:p>
      </dsp:txBody>
      <dsp:txXfrm>
        <a:off x="51445" y="3466645"/>
        <a:ext cx="4735000" cy="9509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B96AF-F478-4486-B93B-759DC1086797}">
      <dsp:nvSpPr>
        <dsp:cNvPr id="0" name=""/>
        <dsp:cNvSpPr/>
      </dsp:nvSpPr>
      <dsp:spPr>
        <a:xfrm rot="5400000">
          <a:off x="1316362" y="708310"/>
          <a:ext cx="1105511" cy="1332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CDB37D-B3FB-40DD-ACE9-22B78175405D}">
      <dsp:nvSpPr>
        <dsp:cNvPr id="0" name=""/>
        <dsp:cNvSpPr/>
      </dsp:nvSpPr>
      <dsp:spPr>
        <a:xfrm>
          <a:off x="1570434" y="2416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依赖注入</a:t>
          </a:r>
          <a:endParaRPr lang="en-US" altLang="zh-CN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(DI)</a:t>
          </a:r>
          <a:endParaRPr lang="zh-CN" altLang="en-US" sz="1700" kern="1200" dirty="0"/>
        </a:p>
      </dsp:txBody>
      <dsp:txXfrm>
        <a:off x="1596456" y="28438"/>
        <a:ext cx="1428721" cy="836415"/>
      </dsp:txXfrm>
    </dsp:sp>
    <dsp:sp modelId="{0FEB8A50-10CE-45FE-B0A6-C77035E50AD7}">
      <dsp:nvSpPr>
        <dsp:cNvPr id="0" name=""/>
        <dsp:cNvSpPr/>
      </dsp:nvSpPr>
      <dsp:spPr>
        <a:xfrm rot="5400000">
          <a:off x="1316362" y="1818885"/>
          <a:ext cx="1105511" cy="1332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20FA8C-D098-4DF8-92BB-3ACF0E1BD2FD}">
      <dsp:nvSpPr>
        <dsp:cNvPr id="0" name=""/>
        <dsp:cNvSpPr/>
      </dsp:nvSpPr>
      <dsp:spPr>
        <a:xfrm>
          <a:off x="1570434" y="1112990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仓储服务</a:t>
          </a:r>
        </a:p>
      </dsp:txBody>
      <dsp:txXfrm>
        <a:off x="1596456" y="1139012"/>
        <a:ext cx="1428721" cy="836415"/>
      </dsp:txXfrm>
    </dsp:sp>
    <dsp:sp modelId="{93269698-18DB-44F8-A896-0125E602767E}">
      <dsp:nvSpPr>
        <dsp:cNvPr id="0" name=""/>
        <dsp:cNvSpPr/>
      </dsp:nvSpPr>
      <dsp:spPr>
        <a:xfrm rot="5400000">
          <a:off x="1316362" y="2929459"/>
          <a:ext cx="1105511" cy="1332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49003F-B9DC-4418-B00A-E772155298E1}">
      <dsp:nvSpPr>
        <dsp:cNvPr id="0" name=""/>
        <dsp:cNvSpPr/>
      </dsp:nvSpPr>
      <dsp:spPr>
        <a:xfrm>
          <a:off x="1570434" y="2223564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模块化</a:t>
          </a:r>
        </a:p>
      </dsp:txBody>
      <dsp:txXfrm>
        <a:off x="1596456" y="2249586"/>
        <a:ext cx="1428721" cy="836415"/>
      </dsp:txXfrm>
    </dsp:sp>
    <dsp:sp modelId="{16B9209A-9ED1-45A1-85FB-10631B8C94C6}">
      <dsp:nvSpPr>
        <dsp:cNvPr id="0" name=""/>
        <dsp:cNvSpPr/>
      </dsp:nvSpPr>
      <dsp:spPr>
        <a:xfrm rot="5400000">
          <a:off x="1316362" y="4040033"/>
          <a:ext cx="1105511" cy="1332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271A24-BD3A-4372-B461-1ED81BC052BA}">
      <dsp:nvSpPr>
        <dsp:cNvPr id="0" name=""/>
        <dsp:cNvSpPr/>
      </dsp:nvSpPr>
      <dsp:spPr>
        <a:xfrm>
          <a:off x="1570434" y="3334138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授权</a:t>
          </a:r>
        </a:p>
      </dsp:txBody>
      <dsp:txXfrm>
        <a:off x="1596456" y="3360160"/>
        <a:ext cx="1428721" cy="836415"/>
      </dsp:txXfrm>
    </dsp:sp>
    <dsp:sp modelId="{AB4DB384-7CC6-4279-B90E-8A0514A59794}">
      <dsp:nvSpPr>
        <dsp:cNvPr id="0" name=""/>
        <dsp:cNvSpPr/>
      </dsp:nvSpPr>
      <dsp:spPr>
        <a:xfrm>
          <a:off x="1871649" y="4595320"/>
          <a:ext cx="1964355" cy="1332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77551C-FAA5-4146-B7B9-AF70E543E7AA}">
      <dsp:nvSpPr>
        <dsp:cNvPr id="0" name=""/>
        <dsp:cNvSpPr/>
      </dsp:nvSpPr>
      <dsp:spPr>
        <a:xfrm>
          <a:off x="1570434" y="4444712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验证</a:t>
          </a:r>
        </a:p>
      </dsp:txBody>
      <dsp:txXfrm>
        <a:off x="1596456" y="4470734"/>
        <a:ext cx="1428721" cy="836415"/>
      </dsp:txXfrm>
    </dsp:sp>
    <dsp:sp modelId="{006E1C4F-D103-4BAE-A8EB-17970F850EA9}">
      <dsp:nvSpPr>
        <dsp:cNvPr id="0" name=""/>
        <dsp:cNvSpPr/>
      </dsp:nvSpPr>
      <dsp:spPr>
        <a:xfrm rot="16200000">
          <a:off x="3285780" y="4040033"/>
          <a:ext cx="1105511" cy="1332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4BFA62-2669-43A2-B2C8-E3640D293F0B}">
      <dsp:nvSpPr>
        <dsp:cNvPr id="0" name=""/>
        <dsp:cNvSpPr/>
      </dsp:nvSpPr>
      <dsp:spPr>
        <a:xfrm>
          <a:off x="3539852" y="4444712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审计日志</a:t>
          </a:r>
        </a:p>
      </dsp:txBody>
      <dsp:txXfrm>
        <a:off x="3565874" y="4470734"/>
        <a:ext cx="1428721" cy="836415"/>
      </dsp:txXfrm>
    </dsp:sp>
    <dsp:sp modelId="{BEEF25A1-89D1-446E-A123-9E1037C94A06}">
      <dsp:nvSpPr>
        <dsp:cNvPr id="0" name=""/>
        <dsp:cNvSpPr/>
      </dsp:nvSpPr>
      <dsp:spPr>
        <a:xfrm rot="16200000">
          <a:off x="3285780" y="2929459"/>
          <a:ext cx="1105511" cy="1332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6CF9366-6F30-4011-92C8-3681200695CE}">
      <dsp:nvSpPr>
        <dsp:cNvPr id="0" name=""/>
        <dsp:cNvSpPr/>
      </dsp:nvSpPr>
      <dsp:spPr>
        <a:xfrm>
          <a:off x="3539852" y="3334138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工作单元</a:t>
          </a:r>
        </a:p>
      </dsp:txBody>
      <dsp:txXfrm>
        <a:off x="3565874" y="3360160"/>
        <a:ext cx="1428721" cy="836415"/>
      </dsp:txXfrm>
    </dsp:sp>
    <dsp:sp modelId="{0CF5558F-1842-4B79-B85B-A119A3BE6B59}">
      <dsp:nvSpPr>
        <dsp:cNvPr id="0" name=""/>
        <dsp:cNvSpPr/>
      </dsp:nvSpPr>
      <dsp:spPr>
        <a:xfrm rot="16200000">
          <a:off x="3285780" y="1818885"/>
          <a:ext cx="1105511" cy="1332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306577-225B-4948-B0C0-8B06FDEC98B2}">
      <dsp:nvSpPr>
        <dsp:cNvPr id="0" name=""/>
        <dsp:cNvSpPr/>
      </dsp:nvSpPr>
      <dsp:spPr>
        <a:xfrm>
          <a:off x="3539852" y="2223564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异常处理</a:t>
          </a:r>
        </a:p>
      </dsp:txBody>
      <dsp:txXfrm>
        <a:off x="3565874" y="2249586"/>
        <a:ext cx="1428721" cy="836415"/>
      </dsp:txXfrm>
    </dsp:sp>
    <dsp:sp modelId="{0BB8E09B-DA6D-4714-AD44-F3A8C2A07D28}">
      <dsp:nvSpPr>
        <dsp:cNvPr id="0" name=""/>
        <dsp:cNvSpPr/>
      </dsp:nvSpPr>
      <dsp:spPr>
        <a:xfrm rot="16200000">
          <a:off x="3285780" y="708310"/>
          <a:ext cx="1105511" cy="1332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CAA24A-8716-4494-A091-CFA8699B7DD2}">
      <dsp:nvSpPr>
        <dsp:cNvPr id="0" name=""/>
        <dsp:cNvSpPr/>
      </dsp:nvSpPr>
      <dsp:spPr>
        <a:xfrm>
          <a:off x="3539852" y="1112990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日志功能</a:t>
          </a:r>
        </a:p>
      </dsp:txBody>
      <dsp:txXfrm>
        <a:off x="3565874" y="1139012"/>
        <a:ext cx="1428721" cy="836415"/>
      </dsp:txXfrm>
    </dsp:sp>
    <dsp:sp modelId="{1FF729A6-8C3D-40C2-9909-D2408200E7CE}">
      <dsp:nvSpPr>
        <dsp:cNvPr id="0" name=""/>
        <dsp:cNvSpPr/>
      </dsp:nvSpPr>
      <dsp:spPr>
        <a:xfrm>
          <a:off x="3841067" y="153023"/>
          <a:ext cx="1964355" cy="1332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0B2C35D-5C3E-4F67-93C8-FEC36448E454}">
      <dsp:nvSpPr>
        <dsp:cNvPr id="0" name=""/>
        <dsp:cNvSpPr/>
      </dsp:nvSpPr>
      <dsp:spPr>
        <a:xfrm>
          <a:off x="3539852" y="2416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多语言</a:t>
          </a:r>
        </a:p>
      </dsp:txBody>
      <dsp:txXfrm>
        <a:off x="3565874" y="28438"/>
        <a:ext cx="1428721" cy="836415"/>
      </dsp:txXfrm>
    </dsp:sp>
    <dsp:sp modelId="{E4FAA225-0E2E-43D7-B913-2E3DBCE3380C}">
      <dsp:nvSpPr>
        <dsp:cNvPr id="0" name=""/>
        <dsp:cNvSpPr/>
      </dsp:nvSpPr>
      <dsp:spPr>
        <a:xfrm rot="5400000">
          <a:off x="5255198" y="708310"/>
          <a:ext cx="1105511" cy="1332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7CB3A7-16AC-4DFF-A9DB-1BC8C4398A46}">
      <dsp:nvSpPr>
        <dsp:cNvPr id="0" name=""/>
        <dsp:cNvSpPr/>
      </dsp:nvSpPr>
      <dsp:spPr>
        <a:xfrm>
          <a:off x="5509270" y="2416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自动映射</a:t>
          </a:r>
          <a:r>
            <a:rPr lang="en-US" altLang="zh-CN" sz="1700" kern="1200" dirty="0"/>
            <a:t>(</a:t>
          </a:r>
          <a:r>
            <a:rPr lang="en-US" altLang="zh-CN" sz="1700" kern="1200" dirty="0" err="1"/>
            <a:t>AutoMapper</a:t>
          </a:r>
          <a:r>
            <a:rPr lang="en-US" altLang="zh-CN" sz="1700" kern="1200" dirty="0"/>
            <a:t>)</a:t>
          </a:r>
          <a:endParaRPr lang="zh-CN" altLang="en-US" sz="1700" kern="1200" dirty="0"/>
        </a:p>
      </dsp:txBody>
      <dsp:txXfrm>
        <a:off x="5535292" y="28438"/>
        <a:ext cx="1428721" cy="836415"/>
      </dsp:txXfrm>
    </dsp:sp>
    <dsp:sp modelId="{7F1DE118-BE0D-4AF0-BCDA-A68CEB1BABA3}">
      <dsp:nvSpPr>
        <dsp:cNvPr id="0" name=""/>
        <dsp:cNvSpPr/>
      </dsp:nvSpPr>
      <dsp:spPr>
        <a:xfrm rot="5400000">
          <a:off x="5255198" y="1818885"/>
          <a:ext cx="1105511" cy="1332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7DCC9A-D44F-46D2-9EC1-AAB2F31F567D}">
      <dsp:nvSpPr>
        <dsp:cNvPr id="0" name=""/>
        <dsp:cNvSpPr/>
      </dsp:nvSpPr>
      <dsp:spPr>
        <a:xfrm>
          <a:off x="5509270" y="1112990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动态</a:t>
          </a:r>
          <a:r>
            <a:rPr lang="en-US" altLang="zh-CN" sz="1700" kern="1200" dirty="0"/>
            <a:t>Web </a:t>
          </a:r>
          <a:r>
            <a:rPr lang="en-US" altLang="zh-CN" sz="1700" kern="1200" dirty="0" err="1"/>
            <a:t>Api</a:t>
          </a:r>
          <a:endParaRPr lang="zh-CN" altLang="en-US" sz="1700" kern="1200" dirty="0"/>
        </a:p>
      </dsp:txBody>
      <dsp:txXfrm>
        <a:off x="5535292" y="1139012"/>
        <a:ext cx="1428721" cy="836415"/>
      </dsp:txXfrm>
    </dsp:sp>
    <dsp:sp modelId="{98BC71A7-B644-409C-84BB-847030A8AA75}">
      <dsp:nvSpPr>
        <dsp:cNvPr id="0" name=""/>
        <dsp:cNvSpPr/>
      </dsp:nvSpPr>
      <dsp:spPr>
        <a:xfrm rot="5400000">
          <a:off x="5255198" y="2929459"/>
          <a:ext cx="1105511" cy="1332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0B7346-1FBF-4F56-9035-EE397BD0B4F4}">
      <dsp:nvSpPr>
        <dsp:cNvPr id="0" name=""/>
        <dsp:cNvSpPr/>
      </dsp:nvSpPr>
      <dsp:spPr>
        <a:xfrm>
          <a:off x="5509270" y="2223564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动态</a:t>
          </a:r>
          <a:r>
            <a:rPr lang="en-US" altLang="zh-CN" sz="1700" kern="1200" dirty="0"/>
            <a:t>JavaScript Ajax</a:t>
          </a:r>
          <a:r>
            <a:rPr lang="zh-CN" altLang="en-US" sz="1700" kern="1200" dirty="0"/>
            <a:t>代理</a:t>
          </a:r>
        </a:p>
      </dsp:txBody>
      <dsp:txXfrm>
        <a:off x="5535292" y="2249586"/>
        <a:ext cx="1428721" cy="836415"/>
      </dsp:txXfrm>
    </dsp:sp>
    <dsp:sp modelId="{2B9CBC1B-5523-478C-8437-D53F58469381}">
      <dsp:nvSpPr>
        <dsp:cNvPr id="0" name=""/>
        <dsp:cNvSpPr/>
      </dsp:nvSpPr>
      <dsp:spPr>
        <a:xfrm rot="5400000">
          <a:off x="5255198" y="4040033"/>
          <a:ext cx="1105511" cy="1332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079812-5DF4-4303-AB8E-3809AB8DCA21}">
      <dsp:nvSpPr>
        <dsp:cNvPr id="0" name=""/>
        <dsp:cNvSpPr/>
      </dsp:nvSpPr>
      <dsp:spPr>
        <a:xfrm>
          <a:off x="5509270" y="3334138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多租户</a:t>
          </a:r>
          <a:r>
            <a:rPr lang="en-US" altLang="zh-CN" sz="1700" kern="1200" dirty="0"/>
            <a:t>(</a:t>
          </a:r>
          <a:r>
            <a:rPr lang="en-US" altLang="zh-CN" sz="1700" kern="1200" dirty="0" err="1"/>
            <a:t>Saas</a:t>
          </a:r>
          <a:r>
            <a:rPr lang="en-US" altLang="zh-CN" sz="1700" kern="1200" dirty="0"/>
            <a:t>)</a:t>
          </a:r>
          <a:endParaRPr lang="zh-CN" altLang="en-US" sz="1700" kern="1200" dirty="0"/>
        </a:p>
      </dsp:txBody>
      <dsp:txXfrm>
        <a:off x="5535292" y="3360160"/>
        <a:ext cx="1428721" cy="836415"/>
      </dsp:txXfrm>
    </dsp:sp>
    <dsp:sp modelId="{ED3B4AEF-CA78-4DD5-AA8C-DB2DB64FD3D3}">
      <dsp:nvSpPr>
        <dsp:cNvPr id="0" name=""/>
        <dsp:cNvSpPr/>
      </dsp:nvSpPr>
      <dsp:spPr>
        <a:xfrm>
          <a:off x="5810485" y="4595320"/>
          <a:ext cx="1964355" cy="1332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235EF8-21D8-45E2-AD09-949411F1B53D}">
      <dsp:nvSpPr>
        <dsp:cNvPr id="0" name=""/>
        <dsp:cNvSpPr/>
      </dsp:nvSpPr>
      <dsp:spPr>
        <a:xfrm>
          <a:off x="5509270" y="4444712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缓存处理</a:t>
          </a:r>
        </a:p>
      </dsp:txBody>
      <dsp:txXfrm>
        <a:off x="5535292" y="4470734"/>
        <a:ext cx="1428721" cy="836415"/>
      </dsp:txXfrm>
    </dsp:sp>
    <dsp:sp modelId="{2638717C-76ED-493E-8CA8-4EBDCAE93D98}">
      <dsp:nvSpPr>
        <dsp:cNvPr id="0" name=""/>
        <dsp:cNvSpPr/>
      </dsp:nvSpPr>
      <dsp:spPr>
        <a:xfrm rot="16200000">
          <a:off x="7224616" y="4040033"/>
          <a:ext cx="1105511" cy="1332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91E6A64-CE00-4FF5-B221-D2EFCAAAC74D}">
      <dsp:nvSpPr>
        <dsp:cNvPr id="0" name=""/>
        <dsp:cNvSpPr/>
      </dsp:nvSpPr>
      <dsp:spPr>
        <a:xfrm>
          <a:off x="7478688" y="4444712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后台作业</a:t>
          </a:r>
        </a:p>
      </dsp:txBody>
      <dsp:txXfrm>
        <a:off x="7504710" y="4470734"/>
        <a:ext cx="1428721" cy="836415"/>
      </dsp:txXfrm>
    </dsp:sp>
    <dsp:sp modelId="{150382CE-C1DA-4F86-8376-7B00BD6BE747}">
      <dsp:nvSpPr>
        <dsp:cNvPr id="0" name=""/>
        <dsp:cNvSpPr/>
      </dsp:nvSpPr>
      <dsp:spPr>
        <a:xfrm rot="16200000">
          <a:off x="7224616" y="2929459"/>
          <a:ext cx="1105511" cy="1332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F325D2-A9E3-471E-95F4-5571E2D17912}">
      <dsp:nvSpPr>
        <dsp:cNvPr id="0" name=""/>
        <dsp:cNvSpPr/>
      </dsp:nvSpPr>
      <dsp:spPr>
        <a:xfrm>
          <a:off x="7478688" y="3334138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数据过滤器</a:t>
          </a:r>
        </a:p>
      </dsp:txBody>
      <dsp:txXfrm>
        <a:off x="7504710" y="3360160"/>
        <a:ext cx="1428721" cy="836415"/>
      </dsp:txXfrm>
    </dsp:sp>
    <dsp:sp modelId="{26CA412F-3E6B-4A1E-B319-B7779A3ED123}">
      <dsp:nvSpPr>
        <dsp:cNvPr id="0" name=""/>
        <dsp:cNvSpPr/>
      </dsp:nvSpPr>
      <dsp:spPr>
        <a:xfrm rot="16200000">
          <a:off x="7224616" y="1818885"/>
          <a:ext cx="1105511" cy="1332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2A06AE-5F67-48E0-8F26-62FE4FF8442A}">
      <dsp:nvSpPr>
        <dsp:cNvPr id="0" name=""/>
        <dsp:cNvSpPr/>
      </dsp:nvSpPr>
      <dsp:spPr>
        <a:xfrm>
          <a:off x="7478688" y="2223564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领域事件</a:t>
          </a:r>
        </a:p>
      </dsp:txBody>
      <dsp:txXfrm>
        <a:off x="7504710" y="2249586"/>
        <a:ext cx="1428721" cy="836415"/>
      </dsp:txXfrm>
    </dsp:sp>
    <dsp:sp modelId="{49395053-0D84-40C8-8869-B2758FF2CF0D}">
      <dsp:nvSpPr>
        <dsp:cNvPr id="0" name=""/>
        <dsp:cNvSpPr/>
      </dsp:nvSpPr>
      <dsp:spPr>
        <a:xfrm>
          <a:off x="7478688" y="1112990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单元和集成测试</a:t>
          </a:r>
        </a:p>
      </dsp:txBody>
      <dsp:txXfrm>
        <a:off x="7504710" y="1139012"/>
        <a:ext cx="1428721" cy="836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dir/>
      <dgm:resizeHandles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bkpt" val="bal"/>
          <dgm:param type="contDir" val="revDir"/>
          <dgm:param type="grDir" val="tL"/>
          <dgm:param type="flowDir" val="col"/>
        </dgm:alg>
      </dgm:if>
      <dgm:else name="Name3">
        <dgm:alg type="snake">
          <dgm:param type="bkpt" val="bal"/>
          <dgm:param type="contDir" val="revDir"/>
          <dgm:param type="grDir" val="tR"/>
          <dgm:param type="flowDir" val="co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Sty" val="noArr"/>
                <dgm:param type="endSty" val="noArr"/>
                <dgm:param type="begPts" val="auto auto tCtr"/>
                <dgm:param type="endPts" val="auto auto bCt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Sty" val="noArr"/>
                <dgm:param type="endSty" val="noArr"/>
                <dgm:param type="begPts" val="auto auto tCtr"/>
                <dgm:param type="endPts" val="auto auto b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7EE58-75D9-4CB1-BF36-F0705089CC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5602C-2FAB-460F-A28D-6CBB01FC1C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Presentation  ASP.NET MVC  ASP.NET </a:t>
            </a:r>
            <a:r>
              <a:rPr lang="en-US" altLang="zh-CN" dirty="0" err="1"/>
              <a:t>Wweb</a:t>
            </a:r>
            <a:r>
              <a:rPr lang="en-US" altLang="zh-CN" dirty="0"/>
              <a:t> API</a:t>
            </a:r>
            <a:endParaRPr lang="en-US" altLang="zh-CN" dirty="0"/>
          </a:p>
          <a:p>
            <a:r>
              <a:rPr lang="en-US" altLang="zh-CN" dirty="0"/>
              <a:t>Application </a:t>
            </a:r>
            <a:r>
              <a:rPr lang="zh-CN" altLang="en-US" dirty="0"/>
              <a:t>应用程序层   </a:t>
            </a:r>
            <a:r>
              <a:rPr lang="en-US" altLang="zh-CN" dirty="0"/>
              <a:t>Application Services  </a:t>
            </a:r>
            <a:r>
              <a:rPr lang="en-US" altLang="zh-CN" dirty="0" err="1"/>
              <a:t>AutoMapper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领域层 （</a:t>
            </a:r>
            <a:r>
              <a:rPr lang="en-US" altLang="zh-CN" dirty="0"/>
              <a:t>Domain</a:t>
            </a:r>
            <a:r>
              <a:rPr lang="zh-CN" altLang="en-US" dirty="0"/>
              <a:t>） </a:t>
            </a:r>
            <a:r>
              <a:rPr lang="en-US" altLang="zh-CN" dirty="0"/>
              <a:t>Entities </a:t>
            </a:r>
            <a:r>
              <a:rPr lang="zh-CN" altLang="en-US" dirty="0"/>
              <a:t>值对象 领域服务 领域事件 仓储接口 工作单元</a:t>
            </a:r>
            <a:endParaRPr lang="en-US" altLang="zh-CN" dirty="0"/>
          </a:p>
          <a:p>
            <a:r>
              <a:rPr lang="zh-CN" altLang="en-US" dirty="0"/>
              <a:t>基础设施层 （</a:t>
            </a:r>
            <a:r>
              <a:rPr lang="en-US" altLang="zh-CN" dirty="0"/>
              <a:t>Infrastructure</a:t>
            </a:r>
            <a:r>
              <a:rPr lang="zh-CN" altLang="en-US" dirty="0"/>
              <a:t>） 仓储服务 </a:t>
            </a:r>
            <a:r>
              <a:rPr lang="en-US" altLang="zh-CN" dirty="0"/>
              <a:t>Entity Framework  MongoDB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缓存  </a:t>
            </a:r>
            <a:r>
              <a:rPr lang="en-US" altLang="zh-CN" dirty="0"/>
              <a:t>Dapper</a:t>
            </a:r>
            <a:endParaRPr lang="en-US" altLang="zh-CN" dirty="0"/>
          </a:p>
          <a:p>
            <a:r>
              <a:rPr lang="zh-CN" altLang="en-US" dirty="0"/>
              <a:t>登录认证</a:t>
            </a:r>
            <a:endParaRPr lang="en-US" altLang="zh-CN" dirty="0"/>
          </a:p>
          <a:p>
            <a:r>
              <a:rPr lang="zh-CN" altLang="en-US" dirty="0"/>
              <a:t>权限验证</a:t>
            </a:r>
            <a:endParaRPr lang="en-US" altLang="zh-CN" dirty="0"/>
          </a:p>
          <a:p>
            <a:r>
              <a:rPr lang="zh-CN" altLang="en-US" dirty="0"/>
              <a:t>数据验证</a:t>
            </a:r>
            <a:endParaRPr lang="en-US" altLang="zh-CN" dirty="0"/>
          </a:p>
          <a:p>
            <a:r>
              <a:rPr lang="zh-CN" altLang="en-US" dirty="0"/>
              <a:t>异常处理</a:t>
            </a:r>
            <a:endParaRPr lang="en-US" altLang="zh-CN" dirty="0"/>
          </a:p>
          <a:p>
            <a:r>
              <a:rPr lang="zh-CN" altLang="en-US" dirty="0"/>
              <a:t>日志记录</a:t>
            </a:r>
            <a:endParaRPr lang="en-US" altLang="zh-CN" dirty="0"/>
          </a:p>
          <a:p>
            <a:r>
              <a:rPr lang="zh-CN" altLang="en-US" dirty="0"/>
              <a:t>缓存管理</a:t>
            </a:r>
            <a:endParaRPr lang="en-US" altLang="zh-CN" dirty="0"/>
          </a:p>
          <a:p>
            <a:r>
              <a:rPr lang="zh-CN" altLang="en-US" dirty="0"/>
              <a:t>事务处理</a:t>
            </a:r>
            <a:endParaRPr lang="en-US" altLang="zh-CN" dirty="0"/>
          </a:p>
          <a:p>
            <a:r>
              <a:rPr lang="zh-CN" altLang="en-US" dirty="0"/>
              <a:t>键值设置</a:t>
            </a:r>
            <a:endParaRPr lang="en-US" altLang="zh-CN" dirty="0"/>
          </a:p>
          <a:p>
            <a:r>
              <a:rPr lang="zh-CN" altLang="en-US" dirty="0"/>
              <a:t>依赖注入</a:t>
            </a:r>
            <a:endParaRPr lang="en-US" altLang="zh-CN" dirty="0"/>
          </a:p>
          <a:p>
            <a:r>
              <a:rPr lang="zh-CN" altLang="en-US" dirty="0"/>
              <a:t>多租户支持</a:t>
            </a:r>
            <a:endParaRPr lang="en-US" altLang="zh-CN" dirty="0"/>
          </a:p>
          <a:p>
            <a:r>
              <a:rPr lang="zh-CN" altLang="en-US" dirty="0"/>
              <a:t>多语言支持</a:t>
            </a:r>
            <a:endParaRPr lang="en-US" altLang="zh-CN" dirty="0"/>
          </a:p>
          <a:p>
            <a:r>
              <a:rPr lang="zh-CN" altLang="en-US" dirty="0"/>
              <a:t>规模支持</a:t>
            </a:r>
            <a:endParaRPr lang="en-US" altLang="zh-CN" dirty="0"/>
          </a:p>
          <a:p>
            <a:r>
              <a:rPr lang="zh-CN" altLang="en-US" dirty="0"/>
              <a:t>版本管理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4440A-32F3-4812-9C11-E3DCC91578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" y="-141929"/>
            <a:ext cx="12252960" cy="69999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AE9F-9411-4F66-90AE-69990D5279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8C1B-15E3-4078-B240-652919BD1761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05"/>
          <a:stretch>
            <a:fillRect/>
          </a:stretch>
        </p:blipFill>
        <p:spPr>
          <a:xfrm>
            <a:off x="11247034" y="112320"/>
            <a:ext cx="867781" cy="10457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13" y="-14347"/>
            <a:ext cx="12178387" cy="6858000"/>
          </a:xfrm>
          <a:prstGeom prst="rect">
            <a:avLst/>
          </a:prstGeom>
          <a:solidFill>
            <a:srgbClr val="293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AE9F-9411-4F66-90AE-69990D5279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8C1B-15E3-4078-B240-652919BD17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讲主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01" y="-9626"/>
            <a:ext cx="12227359" cy="6885061"/>
          </a:xfrm>
          <a:prstGeom prst="rect">
            <a:avLst/>
          </a:prstGeom>
        </p:spPr>
      </p:pic>
      <p:sp>
        <p:nvSpPr>
          <p:cNvPr id="12" name="文本框 10"/>
          <p:cNvSpPr txBox="1"/>
          <p:nvPr userDrawn="1"/>
        </p:nvSpPr>
        <p:spPr>
          <a:xfrm>
            <a:off x="435775" y="815462"/>
            <a:ext cx="3526158" cy="950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Microsoft Tech Summit  2018</a:t>
            </a:r>
            <a:br>
              <a:rPr lang="en-US" altLang="zh-CN" sz="22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</a:br>
            <a:r>
              <a:rPr lang="zh-CN" altLang="en-US" sz="2200" dirty="0">
                <a:solidFill>
                  <a:schemeClr val="bg1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微软技术暨生态大会</a:t>
            </a:r>
            <a:endParaRPr lang="zh-CN" altLang="en-US" sz="2200" dirty="0">
              <a:solidFill>
                <a:schemeClr val="bg1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33322" y="4356716"/>
            <a:ext cx="3770313" cy="568325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演讲者姓名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41342" y="4777794"/>
            <a:ext cx="3770313" cy="568325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职务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41342" y="3228878"/>
            <a:ext cx="3770313" cy="568325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课程代码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41342" y="2368385"/>
            <a:ext cx="10519618" cy="673198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4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4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4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4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演讲主题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435" cy="6858000"/>
          </a:xfrm>
          <a:prstGeom prst="rect">
            <a:avLst/>
          </a:prstGeom>
        </p:spPr>
      </p:pic>
      <p:grpSp>
        <p:nvGrpSpPr>
          <p:cNvPr id="3" name="组合 19"/>
          <p:cNvGrpSpPr/>
          <p:nvPr userDrawn="1"/>
        </p:nvGrpSpPr>
        <p:grpSpPr>
          <a:xfrm flipH="1">
            <a:off x="-167655" y="-99441"/>
            <a:ext cx="6395162" cy="6705241"/>
            <a:chOff x="-720565" y="230326"/>
            <a:chExt cx="6395162" cy="6705241"/>
          </a:xfrm>
        </p:grpSpPr>
        <p:sp>
          <p:nvSpPr>
            <p:cNvPr id="4" name="Freeform 5"/>
            <p:cNvSpPr/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文本框 27"/>
          <p:cNvSpPr txBox="1"/>
          <p:nvPr userDrawn="1"/>
        </p:nvSpPr>
        <p:spPr>
          <a:xfrm>
            <a:off x="9085066" y="449103"/>
            <a:ext cx="286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egoe UI Light" panose="020B0502040204020203" pitchFamily="34" charset="0"/>
              </a:rPr>
              <a:t>Microsoft Tech Summit 2018</a:t>
            </a:r>
            <a:br>
              <a:rPr lang="en-US" altLang="zh-CN" dirty="0">
                <a:latin typeface="Segoe UI Light" panose="020B0502040204020203" pitchFamily="34" charset="0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微软技术暨生态大会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pPr defTabSz="932815"/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章节标题</a:t>
            </a:r>
            <a:endParaRPr lang="en-US" sz="4000" spc="-102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视频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435" cy="6858000"/>
          </a:xfrm>
          <a:prstGeom prst="rect">
            <a:avLst/>
          </a:prstGeom>
        </p:spPr>
      </p:pic>
      <p:grpSp>
        <p:nvGrpSpPr>
          <p:cNvPr id="3" name="组合 19"/>
          <p:cNvGrpSpPr/>
          <p:nvPr userDrawn="1"/>
        </p:nvGrpSpPr>
        <p:grpSpPr>
          <a:xfrm flipH="1">
            <a:off x="-167655" y="-99441"/>
            <a:ext cx="6395162" cy="6705241"/>
            <a:chOff x="-720565" y="230326"/>
            <a:chExt cx="6395162" cy="6705241"/>
          </a:xfrm>
        </p:grpSpPr>
        <p:sp>
          <p:nvSpPr>
            <p:cNvPr id="4" name="Freeform 5"/>
            <p:cNvSpPr/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文本框 27"/>
          <p:cNvSpPr txBox="1"/>
          <p:nvPr userDrawn="1"/>
        </p:nvSpPr>
        <p:spPr>
          <a:xfrm>
            <a:off x="9085066" y="449103"/>
            <a:ext cx="286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egoe UI Light" panose="020B0502040204020203" pitchFamily="34" charset="0"/>
              </a:rPr>
              <a:t>Microsoft Tech Summit 2018</a:t>
            </a:r>
            <a:br>
              <a:rPr lang="en-US" altLang="zh-CN" dirty="0">
                <a:latin typeface="Segoe UI Light" panose="020B0502040204020203" pitchFamily="34" charset="0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微软技术暨生态大会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pPr defTabSz="932815"/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视频</a:t>
            </a:r>
            <a:r>
              <a:rPr lang="en-US" altLang="zh-CN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/Demo</a:t>
            </a:r>
            <a:endParaRPr lang="en-US" sz="4000" spc="-102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浅色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435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深色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3" y="2"/>
            <a:ext cx="12193435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5" y="2"/>
            <a:ext cx="12193435" cy="6858000"/>
          </a:xfrm>
          <a:prstGeom prst="rect">
            <a:avLst/>
          </a:prstGeom>
        </p:spPr>
      </p:pic>
      <p:grpSp>
        <p:nvGrpSpPr>
          <p:cNvPr id="8" name="组合 5"/>
          <p:cNvGrpSpPr/>
          <p:nvPr userDrawn="1"/>
        </p:nvGrpSpPr>
        <p:grpSpPr>
          <a:xfrm>
            <a:off x="8224334" y="3503267"/>
            <a:ext cx="3376881" cy="2864669"/>
            <a:chOff x="560243" y="1160202"/>
            <a:chExt cx="6229350" cy="5770503"/>
          </a:xfrm>
        </p:grpSpPr>
        <p:sp>
          <p:nvSpPr>
            <p:cNvPr id="9" name="Freeform 18"/>
            <p:cNvSpPr/>
            <p:nvPr/>
          </p:nvSpPr>
          <p:spPr bwMode="auto">
            <a:xfrm>
              <a:off x="560243" y="2757651"/>
              <a:ext cx="5660842" cy="3604553"/>
            </a:xfrm>
            <a:custGeom>
              <a:avLst/>
              <a:gdLst>
                <a:gd name="T0" fmla="*/ 188 w 198"/>
                <a:gd name="T1" fmla="*/ 126 h 126"/>
                <a:gd name="T2" fmla="*/ 198 w 198"/>
                <a:gd name="T3" fmla="*/ 115 h 126"/>
                <a:gd name="T4" fmla="*/ 198 w 198"/>
                <a:gd name="T5" fmla="*/ 11 h 126"/>
                <a:gd name="T6" fmla="*/ 187 w 198"/>
                <a:gd name="T7" fmla="*/ 0 h 126"/>
                <a:gd name="T8" fmla="*/ 11 w 198"/>
                <a:gd name="T9" fmla="*/ 0 h 126"/>
                <a:gd name="T10" fmla="*/ 0 w 198"/>
                <a:gd name="T11" fmla="*/ 11 h 126"/>
                <a:gd name="T12" fmla="*/ 0 w 198"/>
                <a:gd name="T13" fmla="*/ 115 h 126"/>
                <a:gd name="T14" fmla="*/ 10 w 198"/>
                <a:gd name="T15" fmla="*/ 126 h 126"/>
                <a:gd name="T16" fmla="*/ 188 w 198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126">
                  <a:moveTo>
                    <a:pt x="188" y="126"/>
                  </a:moveTo>
                  <a:cubicBezTo>
                    <a:pt x="193" y="126"/>
                    <a:pt x="198" y="121"/>
                    <a:pt x="198" y="115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198" y="5"/>
                    <a:pt x="193" y="0"/>
                    <a:pt x="18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4" y="126"/>
                    <a:pt x="10" y="126"/>
                  </a:cubicBezTo>
                  <a:lnTo>
                    <a:pt x="188" y="126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2862933" y="6353346"/>
              <a:ext cx="1233774" cy="34754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8"/>
            <p:cNvSpPr/>
            <p:nvPr/>
          </p:nvSpPr>
          <p:spPr bwMode="auto">
            <a:xfrm>
              <a:off x="693802" y="2913965"/>
              <a:ext cx="5393725" cy="3291924"/>
            </a:xfrm>
            <a:custGeom>
              <a:avLst/>
              <a:gdLst>
                <a:gd name="T0" fmla="*/ 188 w 198"/>
                <a:gd name="T1" fmla="*/ 126 h 126"/>
                <a:gd name="T2" fmla="*/ 198 w 198"/>
                <a:gd name="T3" fmla="*/ 115 h 126"/>
                <a:gd name="T4" fmla="*/ 198 w 198"/>
                <a:gd name="T5" fmla="*/ 11 h 126"/>
                <a:gd name="T6" fmla="*/ 187 w 198"/>
                <a:gd name="T7" fmla="*/ 0 h 126"/>
                <a:gd name="T8" fmla="*/ 11 w 198"/>
                <a:gd name="T9" fmla="*/ 0 h 126"/>
                <a:gd name="T10" fmla="*/ 0 w 198"/>
                <a:gd name="T11" fmla="*/ 11 h 126"/>
                <a:gd name="T12" fmla="*/ 0 w 198"/>
                <a:gd name="T13" fmla="*/ 115 h 126"/>
                <a:gd name="T14" fmla="*/ 10 w 198"/>
                <a:gd name="T15" fmla="*/ 126 h 126"/>
                <a:gd name="T16" fmla="*/ 188 w 198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126">
                  <a:moveTo>
                    <a:pt x="188" y="126"/>
                  </a:moveTo>
                  <a:cubicBezTo>
                    <a:pt x="193" y="126"/>
                    <a:pt x="198" y="121"/>
                    <a:pt x="198" y="115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198" y="5"/>
                    <a:pt x="193" y="0"/>
                    <a:pt x="18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4" y="126"/>
                    <a:pt x="10" y="126"/>
                  </a:cubicBezTo>
                  <a:lnTo>
                    <a:pt x="188" y="12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21"/>
            <p:cNvSpPr>
              <a:spLocks noChangeArrowheads="1"/>
            </p:cNvSpPr>
            <p:nvPr/>
          </p:nvSpPr>
          <p:spPr bwMode="auto">
            <a:xfrm>
              <a:off x="2378304" y="6749264"/>
              <a:ext cx="2177246" cy="18144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3"/>
            <p:cNvSpPr/>
            <p:nvPr/>
          </p:nvSpPr>
          <p:spPr bwMode="auto">
            <a:xfrm>
              <a:off x="3100365" y="4015618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6"/>
            <p:cNvSpPr/>
            <p:nvPr/>
          </p:nvSpPr>
          <p:spPr bwMode="auto">
            <a:xfrm>
              <a:off x="3100365" y="4559926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9"/>
            <p:cNvSpPr/>
            <p:nvPr/>
          </p:nvSpPr>
          <p:spPr bwMode="auto">
            <a:xfrm>
              <a:off x="3100365" y="5128430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3366472" y="1185196"/>
              <a:ext cx="3423121" cy="2370779"/>
            </a:xfrm>
            <a:custGeom>
              <a:avLst/>
              <a:gdLst>
                <a:gd name="T0" fmla="*/ 111 w 120"/>
                <a:gd name="T1" fmla="*/ 83 h 83"/>
                <a:gd name="T2" fmla="*/ 9 w 120"/>
                <a:gd name="T3" fmla="*/ 83 h 83"/>
                <a:gd name="T4" fmla="*/ 0 w 120"/>
                <a:gd name="T5" fmla="*/ 74 h 83"/>
                <a:gd name="T6" fmla="*/ 0 w 120"/>
                <a:gd name="T7" fmla="*/ 9 h 83"/>
                <a:gd name="T8" fmla="*/ 9 w 120"/>
                <a:gd name="T9" fmla="*/ 0 h 83"/>
                <a:gd name="T10" fmla="*/ 111 w 120"/>
                <a:gd name="T11" fmla="*/ 0 h 83"/>
                <a:gd name="T12" fmla="*/ 120 w 120"/>
                <a:gd name="T13" fmla="*/ 9 h 83"/>
                <a:gd name="T14" fmla="*/ 120 w 120"/>
                <a:gd name="T15" fmla="*/ 74 h 83"/>
                <a:gd name="T16" fmla="*/ 111 w 120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83">
                  <a:moveTo>
                    <a:pt x="111" y="83"/>
                  </a:moveTo>
                  <a:cubicBezTo>
                    <a:pt x="9" y="83"/>
                    <a:pt x="9" y="83"/>
                    <a:pt x="9" y="83"/>
                  </a:cubicBezTo>
                  <a:cubicBezTo>
                    <a:pt x="4" y="83"/>
                    <a:pt x="0" y="79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6" y="0"/>
                    <a:pt x="120" y="4"/>
                    <a:pt x="120" y="9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0" y="79"/>
                    <a:pt x="116" y="83"/>
                    <a:pt x="111" y="83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35"/>
            <p:cNvSpPr/>
            <p:nvPr/>
          </p:nvSpPr>
          <p:spPr bwMode="auto">
            <a:xfrm>
              <a:off x="5362278" y="2382678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>
              <a:off x="5362278" y="2382678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38"/>
            <p:cNvSpPr/>
            <p:nvPr/>
          </p:nvSpPr>
          <p:spPr bwMode="auto">
            <a:xfrm>
              <a:off x="5362278" y="2757651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>
              <a:off x="5362278" y="2757651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1"/>
            <p:cNvSpPr/>
            <p:nvPr/>
          </p:nvSpPr>
          <p:spPr bwMode="auto">
            <a:xfrm>
              <a:off x="5362278" y="2007710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Line 42"/>
            <p:cNvSpPr>
              <a:spLocks noChangeShapeType="1"/>
            </p:cNvSpPr>
            <p:nvPr/>
          </p:nvSpPr>
          <p:spPr bwMode="auto">
            <a:xfrm>
              <a:off x="5362278" y="2007710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44"/>
            <p:cNvSpPr/>
            <p:nvPr/>
          </p:nvSpPr>
          <p:spPr bwMode="auto">
            <a:xfrm>
              <a:off x="1654226" y="1160202"/>
              <a:ext cx="1294257" cy="2431263"/>
            </a:xfrm>
            <a:custGeom>
              <a:avLst/>
              <a:gdLst>
                <a:gd name="T0" fmla="*/ 40 w 45"/>
                <a:gd name="T1" fmla="*/ 85 h 85"/>
                <a:gd name="T2" fmla="*/ 4 w 45"/>
                <a:gd name="T3" fmla="*/ 85 h 85"/>
                <a:gd name="T4" fmla="*/ 0 w 45"/>
                <a:gd name="T5" fmla="*/ 81 h 85"/>
                <a:gd name="T6" fmla="*/ 0 w 45"/>
                <a:gd name="T7" fmla="*/ 5 h 85"/>
                <a:gd name="T8" fmla="*/ 4 w 45"/>
                <a:gd name="T9" fmla="*/ 0 h 85"/>
                <a:gd name="T10" fmla="*/ 40 w 45"/>
                <a:gd name="T11" fmla="*/ 0 h 85"/>
                <a:gd name="T12" fmla="*/ 45 w 45"/>
                <a:gd name="T13" fmla="*/ 5 h 85"/>
                <a:gd name="T14" fmla="*/ 45 w 45"/>
                <a:gd name="T15" fmla="*/ 81 h 85"/>
                <a:gd name="T16" fmla="*/ 40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40" y="85"/>
                  </a:moveTo>
                  <a:cubicBezTo>
                    <a:pt x="4" y="85"/>
                    <a:pt x="4" y="85"/>
                    <a:pt x="4" y="85"/>
                  </a:cubicBezTo>
                  <a:cubicBezTo>
                    <a:pt x="1" y="85"/>
                    <a:pt x="0" y="83"/>
                    <a:pt x="0" y="8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3" y="85"/>
                    <a:pt x="40" y="85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4"/>
            <p:cNvSpPr/>
            <p:nvPr/>
          </p:nvSpPr>
          <p:spPr bwMode="auto">
            <a:xfrm>
              <a:off x="1768078" y="1241833"/>
              <a:ext cx="1066553" cy="2268000"/>
            </a:xfrm>
            <a:custGeom>
              <a:avLst/>
              <a:gdLst>
                <a:gd name="T0" fmla="*/ 40 w 45"/>
                <a:gd name="T1" fmla="*/ 85 h 85"/>
                <a:gd name="T2" fmla="*/ 4 w 45"/>
                <a:gd name="T3" fmla="*/ 85 h 85"/>
                <a:gd name="T4" fmla="*/ 0 w 45"/>
                <a:gd name="T5" fmla="*/ 81 h 85"/>
                <a:gd name="T6" fmla="*/ 0 w 45"/>
                <a:gd name="T7" fmla="*/ 5 h 85"/>
                <a:gd name="T8" fmla="*/ 4 w 45"/>
                <a:gd name="T9" fmla="*/ 0 h 85"/>
                <a:gd name="T10" fmla="*/ 40 w 45"/>
                <a:gd name="T11" fmla="*/ 0 h 85"/>
                <a:gd name="T12" fmla="*/ 45 w 45"/>
                <a:gd name="T13" fmla="*/ 5 h 85"/>
                <a:gd name="T14" fmla="*/ 45 w 45"/>
                <a:gd name="T15" fmla="*/ 81 h 85"/>
                <a:gd name="T16" fmla="*/ 40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40" y="85"/>
                  </a:moveTo>
                  <a:cubicBezTo>
                    <a:pt x="4" y="85"/>
                    <a:pt x="4" y="85"/>
                    <a:pt x="4" y="85"/>
                  </a:cubicBezTo>
                  <a:cubicBezTo>
                    <a:pt x="1" y="85"/>
                    <a:pt x="0" y="83"/>
                    <a:pt x="0" y="8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3" y="85"/>
                    <a:pt x="40" y="8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46"/>
            <p:cNvSpPr>
              <a:spLocks noChangeArrowheads="1"/>
            </p:cNvSpPr>
            <p:nvPr/>
          </p:nvSpPr>
          <p:spPr bwMode="auto">
            <a:xfrm>
              <a:off x="1927069" y="1729504"/>
              <a:ext cx="665275" cy="5926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7"/>
            <p:cNvSpPr/>
            <p:nvPr/>
          </p:nvSpPr>
          <p:spPr bwMode="auto">
            <a:xfrm>
              <a:off x="1927069" y="2527827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Line 48"/>
            <p:cNvSpPr>
              <a:spLocks noChangeShapeType="1"/>
            </p:cNvSpPr>
            <p:nvPr/>
          </p:nvSpPr>
          <p:spPr bwMode="auto">
            <a:xfrm>
              <a:off x="1927069" y="2527827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Line 49"/>
            <p:cNvSpPr>
              <a:spLocks noChangeShapeType="1"/>
            </p:cNvSpPr>
            <p:nvPr/>
          </p:nvSpPr>
          <p:spPr bwMode="auto">
            <a:xfrm>
              <a:off x="1927069" y="2527827"/>
              <a:ext cx="628983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0"/>
            <p:cNvSpPr/>
            <p:nvPr/>
          </p:nvSpPr>
          <p:spPr bwMode="auto">
            <a:xfrm>
              <a:off x="1927069" y="2781844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Line 51"/>
            <p:cNvSpPr>
              <a:spLocks noChangeShapeType="1"/>
            </p:cNvSpPr>
            <p:nvPr/>
          </p:nvSpPr>
          <p:spPr bwMode="auto">
            <a:xfrm>
              <a:off x="1927069" y="2781844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3"/>
            <p:cNvSpPr/>
            <p:nvPr/>
          </p:nvSpPr>
          <p:spPr bwMode="auto">
            <a:xfrm>
              <a:off x="1927069" y="3047953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Line 54"/>
            <p:cNvSpPr>
              <a:spLocks noChangeShapeType="1"/>
            </p:cNvSpPr>
            <p:nvPr/>
          </p:nvSpPr>
          <p:spPr bwMode="auto">
            <a:xfrm>
              <a:off x="1927069" y="3047953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Line 55"/>
            <p:cNvSpPr>
              <a:spLocks noChangeShapeType="1"/>
            </p:cNvSpPr>
            <p:nvPr/>
          </p:nvSpPr>
          <p:spPr bwMode="auto">
            <a:xfrm>
              <a:off x="1927069" y="3047953"/>
              <a:ext cx="628983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3466927" y="1287291"/>
              <a:ext cx="3222210" cy="2166588"/>
            </a:xfrm>
            <a:custGeom>
              <a:avLst/>
              <a:gdLst>
                <a:gd name="T0" fmla="*/ 111 w 120"/>
                <a:gd name="T1" fmla="*/ 83 h 83"/>
                <a:gd name="T2" fmla="*/ 9 w 120"/>
                <a:gd name="T3" fmla="*/ 83 h 83"/>
                <a:gd name="T4" fmla="*/ 0 w 120"/>
                <a:gd name="T5" fmla="*/ 74 h 83"/>
                <a:gd name="T6" fmla="*/ 0 w 120"/>
                <a:gd name="T7" fmla="*/ 9 h 83"/>
                <a:gd name="T8" fmla="*/ 9 w 120"/>
                <a:gd name="T9" fmla="*/ 0 h 83"/>
                <a:gd name="T10" fmla="*/ 111 w 120"/>
                <a:gd name="T11" fmla="*/ 0 h 83"/>
                <a:gd name="T12" fmla="*/ 120 w 120"/>
                <a:gd name="T13" fmla="*/ 9 h 83"/>
                <a:gd name="T14" fmla="*/ 120 w 120"/>
                <a:gd name="T15" fmla="*/ 74 h 83"/>
                <a:gd name="T16" fmla="*/ 111 w 120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83">
                  <a:moveTo>
                    <a:pt x="111" y="83"/>
                  </a:moveTo>
                  <a:cubicBezTo>
                    <a:pt x="9" y="83"/>
                    <a:pt x="9" y="83"/>
                    <a:pt x="9" y="83"/>
                  </a:cubicBezTo>
                  <a:cubicBezTo>
                    <a:pt x="4" y="83"/>
                    <a:pt x="0" y="79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6" y="0"/>
                    <a:pt x="120" y="4"/>
                    <a:pt x="120" y="9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0" y="79"/>
                    <a:pt x="116" y="83"/>
                    <a:pt x="111" y="83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46"/>
            <p:cNvSpPr>
              <a:spLocks noChangeArrowheads="1"/>
            </p:cNvSpPr>
            <p:nvPr/>
          </p:nvSpPr>
          <p:spPr bwMode="auto">
            <a:xfrm>
              <a:off x="4403856" y="1646118"/>
              <a:ext cx="1436505" cy="6760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Line 49"/>
            <p:cNvSpPr>
              <a:spLocks noChangeShapeType="1"/>
            </p:cNvSpPr>
            <p:nvPr/>
          </p:nvSpPr>
          <p:spPr bwMode="auto">
            <a:xfrm>
              <a:off x="4403856" y="2527827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Line 52"/>
            <p:cNvSpPr>
              <a:spLocks noChangeShapeType="1"/>
            </p:cNvSpPr>
            <p:nvPr/>
          </p:nvSpPr>
          <p:spPr bwMode="auto">
            <a:xfrm>
              <a:off x="4403856" y="2781844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Line 55"/>
            <p:cNvSpPr>
              <a:spLocks noChangeShapeType="1"/>
            </p:cNvSpPr>
            <p:nvPr/>
          </p:nvSpPr>
          <p:spPr bwMode="auto">
            <a:xfrm>
              <a:off x="4403856" y="3047953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6"/>
          <p:cNvGrpSpPr/>
          <p:nvPr userDrawn="1"/>
        </p:nvGrpSpPr>
        <p:grpSpPr>
          <a:xfrm>
            <a:off x="6465959" y="5206057"/>
            <a:ext cx="1569252" cy="1191058"/>
            <a:chOff x="8918575" y="4303912"/>
            <a:chExt cx="3273425" cy="2484520"/>
          </a:xfrm>
        </p:grpSpPr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7"/>
            <p:cNvSpPr/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8"/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9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9"/>
            <p:cNvSpPr/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9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2">
                  <a:lumMod val="9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7" name="组合 44"/>
          <p:cNvGrpSpPr/>
          <p:nvPr userDrawn="1"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8" name="Freeform 5"/>
            <p:cNvSpPr/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6"/>
            <p:cNvSpPr/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7"/>
            <p:cNvSpPr/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8"/>
            <p:cNvSpPr/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9"/>
            <p:cNvSpPr/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0"/>
            <p:cNvSpPr/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3"/>
            <p:cNvSpPr/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pPr defTabSz="932815"/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章节标题</a:t>
            </a:r>
            <a:endParaRPr lang="en-US" sz="4000" spc="-102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视频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5" y="2"/>
            <a:ext cx="12193435" cy="6858000"/>
          </a:xfrm>
          <a:prstGeom prst="rect">
            <a:avLst/>
          </a:prstGeom>
        </p:spPr>
      </p:pic>
      <p:grpSp>
        <p:nvGrpSpPr>
          <p:cNvPr id="57" name="组合 5"/>
          <p:cNvGrpSpPr/>
          <p:nvPr userDrawn="1"/>
        </p:nvGrpSpPr>
        <p:grpSpPr>
          <a:xfrm>
            <a:off x="8224334" y="3503267"/>
            <a:ext cx="3376881" cy="2864669"/>
            <a:chOff x="560243" y="1160202"/>
            <a:chExt cx="6229350" cy="5770503"/>
          </a:xfrm>
        </p:grpSpPr>
        <p:sp>
          <p:nvSpPr>
            <p:cNvPr id="58" name="Freeform 18"/>
            <p:cNvSpPr/>
            <p:nvPr/>
          </p:nvSpPr>
          <p:spPr bwMode="auto">
            <a:xfrm>
              <a:off x="560243" y="2757651"/>
              <a:ext cx="5660842" cy="3604553"/>
            </a:xfrm>
            <a:custGeom>
              <a:avLst/>
              <a:gdLst>
                <a:gd name="T0" fmla="*/ 188 w 198"/>
                <a:gd name="T1" fmla="*/ 126 h 126"/>
                <a:gd name="T2" fmla="*/ 198 w 198"/>
                <a:gd name="T3" fmla="*/ 115 h 126"/>
                <a:gd name="T4" fmla="*/ 198 w 198"/>
                <a:gd name="T5" fmla="*/ 11 h 126"/>
                <a:gd name="T6" fmla="*/ 187 w 198"/>
                <a:gd name="T7" fmla="*/ 0 h 126"/>
                <a:gd name="T8" fmla="*/ 11 w 198"/>
                <a:gd name="T9" fmla="*/ 0 h 126"/>
                <a:gd name="T10" fmla="*/ 0 w 198"/>
                <a:gd name="T11" fmla="*/ 11 h 126"/>
                <a:gd name="T12" fmla="*/ 0 w 198"/>
                <a:gd name="T13" fmla="*/ 115 h 126"/>
                <a:gd name="T14" fmla="*/ 10 w 198"/>
                <a:gd name="T15" fmla="*/ 126 h 126"/>
                <a:gd name="T16" fmla="*/ 188 w 198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126">
                  <a:moveTo>
                    <a:pt x="188" y="126"/>
                  </a:moveTo>
                  <a:cubicBezTo>
                    <a:pt x="193" y="126"/>
                    <a:pt x="198" y="121"/>
                    <a:pt x="198" y="115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198" y="5"/>
                    <a:pt x="193" y="0"/>
                    <a:pt x="18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4" y="126"/>
                    <a:pt x="10" y="126"/>
                  </a:cubicBezTo>
                  <a:lnTo>
                    <a:pt x="188" y="126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2862933" y="6353346"/>
              <a:ext cx="1233774" cy="34754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8"/>
            <p:cNvSpPr/>
            <p:nvPr/>
          </p:nvSpPr>
          <p:spPr bwMode="auto">
            <a:xfrm>
              <a:off x="693802" y="2913965"/>
              <a:ext cx="5393725" cy="3291924"/>
            </a:xfrm>
            <a:custGeom>
              <a:avLst/>
              <a:gdLst>
                <a:gd name="T0" fmla="*/ 188 w 198"/>
                <a:gd name="T1" fmla="*/ 126 h 126"/>
                <a:gd name="T2" fmla="*/ 198 w 198"/>
                <a:gd name="T3" fmla="*/ 115 h 126"/>
                <a:gd name="T4" fmla="*/ 198 w 198"/>
                <a:gd name="T5" fmla="*/ 11 h 126"/>
                <a:gd name="T6" fmla="*/ 187 w 198"/>
                <a:gd name="T7" fmla="*/ 0 h 126"/>
                <a:gd name="T8" fmla="*/ 11 w 198"/>
                <a:gd name="T9" fmla="*/ 0 h 126"/>
                <a:gd name="T10" fmla="*/ 0 w 198"/>
                <a:gd name="T11" fmla="*/ 11 h 126"/>
                <a:gd name="T12" fmla="*/ 0 w 198"/>
                <a:gd name="T13" fmla="*/ 115 h 126"/>
                <a:gd name="T14" fmla="*/ 10 w 198"/>
                <a:gd name="T15" fmla="*/ 126 h 126"/>
                <a:gd name="T16" fmla="*/ 188 w 198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126">
                  <a:moveTo>
                    <a:pt x="188" y="126"/>
                  </a:moveTo>
                  <a:cubicBezTo>
                    <a:pt x="193" y="126"/>
                    <a:pt x="198" y="121"/>
                    <a:pt x="198" y="115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198" y="5"/>
                    <a:pt x="193" y="0"/>
                    <a:pt x="18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4" y="126"/>
                    <a:pt x="10" y="126"/>
                  </a:cubicBezTo>
                  <a:lnTo>
                    <a:pt x="188" y="12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21"/>
            <p:cNvSpPr>
              <a:spLocks noChangeArrowheads="1"/>
            </p:cNvSpPr>
            <p:nvPr/>
          </p:nvSpPr>
          <p:spPr bwMode="auto">
            <a:xfrm>
              <a:off x="2378304" y="6749264"/>
              <a:ext cx="2177246" cy="18144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3"/>
            <p:cNvSpPr/>
            <p:nvPr/>
          </p:nvSpPr>
          <p:spPr bwMode="auto">
            <a:xfrm>
              <a:off x="3100365" y="4015618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6"/>
            <p:cNvSpPr/>
            <p:nvPr/>
          </p:nvSpPr>
          <p:spPr bwMode="auto">
            <a:xfrm>
              <a:off x="3100365" y="4559926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3100365" y="5128430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2"/>
            <p:cNvSpPr/>
            <p:nvPr/>
          </p:nvSpPr>
          <p:spPr bwMode="auto">
            <a:xfrm>
              <a:off x="3366472" y="1185196"/>
              <a:ext cx="3423121" cy="2370779"/>
            </a:xfrm>
            <a:custGeom>
              <a:avLst/>
              <a:gdLst>
                <a:gd name="T0" fmla="*/ 111 w 120"/>
                <a:gd name="T1" fmla="*/ 83 h 83"/>
                <a:gd name="T2" fmla="*/ 9 w 120"/>
                <a:gd name="T3" fmla="*/ 83 h 83"/>
                <a:gd name="T4" fmla="*/ 0 w 120"/>
                <a:gd name="T5" fmla="*/ 74 h 83"/>
                <a:gd name="T6" fmla="*/ 0 w 120"/>
                <a:gd name="T7" fmla="*/ 9 h 83"/>
                <a:gd name="T8" fmla="*/ 9 w 120"/>
                <a:gd name="T9" fmla="*/ 0 h 83"/>
                <a:gd name="T10" fmla="*/ 111 w 120"/>
                <a:gd name="T11" fmla="*/ 0 h 83"/>
                <a:gd name="T12" fmla="*/ 120 w 120"/>
                <a:gd name="T13" fmla="*/ 9 h 83"/>
                <a:gd name="T14" fmla="*/ 120 w 120"/>
                <a:gd name="T15" fmla="*/ 74 h 83"/>
                <a:gd name="T16" fmla="*/ 111 w 120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83">
                  <a:moveTo>
                    <a:pt x="111" y="83"/>
                  </a:moveTo>
                  <a:cubicBezTo>
                    <a:pt x="9" y="83"/>
                    <a:pt x="9" y="83"/>
                    <a:pt x="9" y="83"/>
                  </a:cubicBezTo>
                  <a:cubicBezTo>
                    <a:pt x="4" y="83"/>
                    <a:pt x="0" y="79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6" y="0"/>
                    <a:pt x="120" y="4"/>
                    <a:pt x="120" y="9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0" y="79"/>
                    <a:pt x="116" y="83"/>
                    <a:pt x="111" y="83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5"/>
            <p:cNvSpPr/>
            <p:nvPr/>
          </p:nvSpPr>
          <p:spPr bwMode="auto">
            <a:xfrm>
              <a:off x="5362278" y="2382678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Line 36"/>
            <p:cNvSpPr>
              <a:spLocks noChangeShapeType="1"/>
            </p:cNvSpPr>
            <p:nvPr/>
          </p:nvSpPr>
          <p:spPr bwMode="auto">
            <a:xfrm>
              <a:off x="5362278" y="2382678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38"/>
            <p:cNvSpPr/>
            <p:nvPr/>
          </p:nvSpPr>
          <p:spPr bwMode="auto">
            <a:xfrm>
              <a:off x="5362278" y="2757651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Line 39"/>
            <p:cNvSpPr>
              <a:spLocks noChangeShapeType="1"/>
            </p:cNvSpPr>
            <p:nvPr/>
          </p:nvSpPr>
          <p:spPr bwMode="auto">
            <a:xfrm>
              <a:off x="5362278" y="2757651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1"/>
            <p:cNvSpPr/>
            <p:nvPr/>
          </p:nvSpPr>
          <p:spPr bwMode="auto">
            <a:xfrm>
              <a:off x="5362278" y="2007710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Line 42"/>
            <p:cNvSpPr>
              <a:spLocks noChangeShapeType="1"/>
            </p:cNvSpPr>
            <p:nvPr/>
          </p:nvSpPr>
          <p:spPr bwMode="auto">
            <a:xfrm>
              <a:off x="5362278" y="2007710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4"/>
            <p:cNvSpPr/>
            <p:nvPr/>
          </p:nvSpPr>
          <p:spPr bwMode="auto">
            <a:xfrm>
              <a:off x="1654226" y="1160202"/>
              <a:ext cx="1294257" cy="2431263"/>
            </a:xfrm>
            <a:custGeom>
              <a:avLst/>
              <a:gdLst>
                <a:gd name="T0" fmla="*/ 40 w 45"/>
                <a:gd name="T1" fmla="*/ 85 h 85"/>
                <a:gd name="T2" fmla="*/ 4 w 45"/>
                <a:gd name="T3" fmla="*/ 85 h 85"/>
                <a:gd name="T4" fmla="*/ 0 w 45"/>
                <a:gd name="T5" fmla="*/ 81 h 85"/>
                <a:gd name="T6" fmla="*/ 0 w 45"/>
                <a:gd name="T7" fmla="*/ 5 h 85"/>
                <a:gd name="T8" fmla="*/ 4 w 45"/>
                <a:gd name="T9" fmla="*/ 0 h 85"/>
                <a:gd name="T10" fmla="*/ 40 w 45"/>
                <a:gd name="T11" fmla="*/ 0 h 85"/>
                <a:gd name="T12" fmla="*/ 45 w 45"/>
                <a:gd name="T13" fmla="*/ 5 h 85"/>
                <a:gd name="T14" fmla="*/ 45 w 45"/>
                <a:gd name="T15" fmla="*/ 81 h 85"/>
                <a:gd name="T16" fmla="*/ 40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40" y="85"/>
                  </a:moveTo>
                  <a:cubicBezTo>
                    <a:pt x="4" y="85"/>
                    <a:pt x="4" y="85"/>
                    <a:pt x="4" y="85"/>
                  </a:cubicBezTo>
                  <a:cubicBezTo>
                    <a:pt x="1" y="85"/>
                    <a:pt x="0" y="83"/>
                    <a:pt x="0" y="8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3" y="85"/>
                    <a:pt x="40" y="85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4"/>
            <p:cNvSpPr/>
            <p:nvPr/>
          </p:nvSpPr>
          <p:spPr bwMode="auto">
            <a:xfrm>
              <a:off x="1768078" y="1241833"/>
              <a:ext cx="1066553" cy="2268000"/>
            </a:xfrm>
            <a:custGeom>
              <a:avLst/>
              <a:gdLst>
                <a:gd name="T0" fmla="*/ 40 w 45"/>
                <a:gd name="T1" fmla="*/ 85 h 85"/>
                <a:gd name="T2" fmla="*/ 4 w 45"/>
                <a:gd name="T3" fmla="*/ 85 h 85"/>
                <a:gd name="T4" fmla="*/ 0 w 45"/>
                <a:gd name="T5" fmla="*/ 81 h 85"/>
                <a:gd name="T6" fmla="*/ 0 w 45"/>
                <a:gd name="T7" fmla="*/ 5 h 85"/>
                <a:gd name="T8" fmla="*/ 4 w 45"/>
                <a:gd name="T9" fmla="*/ 0 h 85"/>
                <a:gd name="T10" fmla="*/ 40 w 45"/>
                <a:gd name="T11" fmla="*/ 0 h 85"/>
                <a:gd name="T12" fmla="*/ 45 w 45"/>
                <a:gd name="T13" fmla="*/ 5 h 85"/>
                <a:gd name="T14" fmla="*/ 45 w 45"/>
                <a:gd name="T15" fmla="*/ 81 h 85"/>
                <a:gd name="T16" fmla="*/ 40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40" y="85"/>
                  </a:moveTo>
                  <a:cubicBezTo>
                    <a:pt x="4" y="85"/>
                    <a:pt x="4" y="85"/>
                    <a:pt x="4" y="85"/>
                  </a:cubicBezTo>
                  <a:cubicBezTo>
                    <a:pt x="1" y="85"/>
                    <a:pt x="0" y="83"/>
                    <a:pt x="0" y="8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3" y="85"/>
                    <a:pt x="40" y="8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Rectangle 46"/>
            <p:cNvSpPr>
              <a:spLocks noChangeArrowheads="1"/>
            </p:cNvSpPr>
            <p:nvPr/>
          </p:nvSpPr>
          <p:spPr bwMode="auto">
            <a:xfrm>
              <a:off x="1927069" y="1729504"/>
              <a:ext cx="665275" cy="5926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7"/>
            <p:cNvSpPr/>
            <p:nvPr/>
          </p:nvSpPr>
          <p:spPr bwMode="auto">
            <a:xfrm>
              <a:off x="1927069" y="2527827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Line 48"/>
            <p:cNvSpPr>
              <a:spLocks noChangeShapeType="1"/>
            </p:cNvSpPr>
            <p:nvPr/>
          </p:nvSpPr>
          <p:spPr bwMode="auto">
            <a:xfrm>
              <a:off x="1927069" y="2527827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Line 49"/>
            <p:cNvSpPr>
              <a:spLocks noChangeShapeType="1"/>
            </p:cNvSpPr>
            <p:nvPr/>
          </p:nvSpPr>
          <p:spPr bwMode="auto">
            <a:xfrm>
              <a:off x="1927069" y="2527827"/>
              <a:ext cx="628983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0"/>
            <p:cNvSpPr/>
            <p:nvPr/>
          </p:nvSpPr>
          <p:spPr bwMode="auto">
            <a:xfrm>
              <a:off x="1927069" y="2781844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Line 51"/>
            <p:cNvSpPr>
              <a:spLocks noChangeShapeType="1"/>
            </p:cNvSpPr>
            <p:nvPr/>
          </p:nvSpPr>
          <p:spPr bwMode="auto">
            <a:xfrm>
              <a:off x="1927069" y="2781844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3"/>
            <p:cNvSpPr/>
            <p:nvPr/>
          </p:nvSpPr>
          <p:spPr bwMode="auto">
            <a:xfrm>
              <a:off x="1927069" y="3047953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>
              <a:off x="1927069" y="3047953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Line 55"/>
            <p:cNvSpPr>
              <a:spLocks noChangeShapeType="1"/>
            </p:cNvSpPr>
            <p:nvPr/>
          </p:nvSpPr>
          <p:spPr bwMode="auto">
            <a:xfrm>
              <a:off x="1927069" y="3047953"/>
              <a:ext cx="628983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32"/>
            <p:cNvSpPr/>
            <p:nvPr/>
          </p:nvSpPr>
          <p:spPr bwMode="auto">
            <a:xfrm>
              <a:off x="3466927" y="1287291"/>
              <a:ext cx="3222210" cy="2166588"/>
            </a:xfrm>
            <a:custGeom>
              <a:avLst/>
              <a:gdLst>
                <a:gd name="T0" fmla="*/ 111 w 120"/>
                <a:gd name="T1" fmla="*/ 83 h 83"/>
                <a:gd name="T2" fmla="*/ 9 w 120"/>
                <a:gd name="T3" fmla="*/ 83 h 83"/>
                <a:gd name="T4" fmla="*/ 0 w 120"/>
                <a:gd name="T5" fmla="*/ 74 h 83"/>
                <a:gd name="T6" fmla="*/ 0 w 120"/>
                <a:gd name="T7" fmla="*/ 9 h 83"/>
                <a:gd name="T8" fmla="*/ 9 w 120"/>
                <a:gd name="T9" fmla="*/ 0 h 83"/>
                <a:gd name="T10" fmla="*/ 111 w 120"/>
                <a:gd name="T11" fmla="*/ 0 h 83"/>
                <a:gd name="T12" fmla="*/ 120 w 120"/>
                <a:gd name="T13" fmla="*/ 9 h 83"/>
                <a:gd name="T14" fmla="*/ 120 w 120"/>
                <a:gd name="T15" fmla="*/ 74 h 83"/>
                <a:gd name="T16" fmla="*/ 111 w 120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83">
                  <a:moveTo>
                    <a:pt x="111" y="83"/>
                  </a:moveTo>
                  <a:cubicBezTo>
                    <a:pt x="9" y="83"/>
                    <a:pt x="9" y="83"/>
                    <a:pt x="9" y="83"/>
                  </a:cubicBezTo>
                  <a:cubicBezTo>
                    <a:pt x="4" y="83"/>
                    <a:pt x="0" y="79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6" y="0"/>
                    <a:pt x="120" y="4"/>
                    <a:pt x="120" y="9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0" y="79"/>
                    <a:pt x="116" y="83"/>
                    <a:pt x="111" y="83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Rectangle 46"/>
            <p:cNvSpPr>
              <a:spLocks noChangeArrowheads="1"/>
            </p:cNvSpPr>
            <p:nvPr/>
          </p:nvSpPr>
          <p:spPr bwMode="auto">
            <a:xfrm>
              <a:off x="4403856" y="1646118"/>
              <a:ext cx="1436505" cy="6760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Line 49"/>
            <p:cNvSpPr>
              <a:spLocks noChangeShapeType="1"/>
            </p:cNvSpPr>
            <p:nvPr/>
          </p:nvSpPr>
          <p:spPr bwMode="auto">
            <a:xfrm>
              <a:off x="4403856" y="2527827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Line 52"/>
            <p:cNvSpPr>
              <a:spLocks noChangeShapeType="1"/>
            </p:cNvSpPr>
            <p:nvPr/>
          </p:nvSpPr>
          <p:spPr bwMode="auto">
            <a:xfrm>
              <a:off x="4403856" y="2781844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Line 55"/>
            <p:cNvSpPr>
              <a:spLocks noChangeShapeType="1"/>
            </p:cNvSpPr>
            <p:nvPr/>
          </p:nvSpPr>
          <p:spPr bwMode="auto">
            <a:xfrm>
              <a:off x="4403856" y="3047953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8" name="组合 36"/>
          <p:cNvGrpSpPr/>
          <p:nvPr userDrawn="1"/>
        </p:nvGrpSpPr>
        <p:grpSpPr>
          <a:xfrm>
            <a:off x="6465959" y="5206057"/>
            <a:ext cx="1569252" cy="1191058"/>
            <a:chOff x="8918575" y="4303912"/>
            <a:chExt cx="3273425" cy="2484520"/>
          </a:xfrm>
        </p:grpSpPr>
        <p:sp>
          <p:nvSpPr>
            <p:cNvPr id="89" name="Rectangle 6"/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7"/>
            <p:cNvSpPr/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"/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9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9"/>
            <p:cNvSpPr/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9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0"/>
            <p:cNvSpPr/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1"/>
            <p:cNvSpPr/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2"/>
            <p:cNvSpPr/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2">
                  <a:lumMod val="9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6" name="组合 44"/>
          <p:cNvGrpSpPr/>
          <p:nvPr userDrawn="1"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97" name="Freeform 5"/>
            <p:cNvSpPr/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6"/>
            <p:cNvSpPr/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7"/>
            <p:cNvSpPr/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8"/>
            <p:cNvSpPr/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"/>
            <p:cNvSpPr/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0"/>
            <p:cNvSpPr/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3"/>
            <p:cNvSpPr/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40916" y="2705168"/>
            <a:ext cx="6631004" cy="1325563"/>
          </a:xfrm>
        </p:spPr>
        <p:txBody>
          <a:bodyPr>
            <a:normAutofit/>
          </a:bodyPr>
          <a:lstStyle>
            <a:lvl1pPr marL="0" algn="l" defTabSz="9328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spc="-102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32815"/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视频</a:t>
            </a:r>
            <a:r>
              <a:rPr lang="en-US" altLang="zh-CN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/Demo</a:t>
            </a:r>
            <a:endParaRPr lang="en-US" sz="4000" spc="-102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104" name="组合 44"/>
          <p:cNvGrpSpPr/>
          <p:nvPr userDrawn="1"/>
        </p:nvGrpSpPr>
        <p:grpSpPr>
          <a:xfrm flipH="1">
            <a:off x="-183386" y="-146769"/>
            <a:ext cx="6395162" cy="6705241"/>
            <a:chOff x="-720565" y="230326"/>
            <a:chExt cx="6395162" cy="6705241"/>
          </a:xfrm>
        </p:grpSpPr>
        <p:sp>
          <p:nvSpPr>
            <p:cNvPr id="105" name="Freeform 5"/>
            <p:cNvSpPr/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6"/>
            <p:cNvSpPr/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7"/>
            <p:cNvSpPr/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"/>
            <p:cNvSpPr/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9"/>
            <p:cNvSpPr/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"/>
            <p:cNvSpPr/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3"/>
            <p:cNvSpPr/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深色背景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5" y="2"/>
            <a:ext cx="12193435" cy="6858000"/>
          </a:xfrm>
          <a:prstGeom prst="rect">
            <a:avLst/>
          </a:prstGeom>
        </p:spPr>
      </p:pic>
      <p:grpSp>
        <p:nvGrpSpPr>
          <p:cNvPr id="57" name="组合 5"/>
          <p:cNvGrpSpPr/>
          <p:nvPr userDrawn="1"/>
        </p:nvGrpSpPr>
        <p:grpSpPr>
          <a:xfrm>
            <a:off x="8224334" y="3503267"/>
            <a:ext cx="3376881" cy="2864669"/>
            <a:chOff x="560243" y="1160202"/>
            <a:chExt cx="6229350" cy="5770503"/>
          </a:xfrm>
        </p:grpSpPr>
        <p:sp>
          <p:nvSpPr>
            <p:cNvPr id="58" name="Freeform 18"/>
            <p:cNvSpPr/>
            <p:nvPr/>
          </p:nvSpPr>
          <p:spPr bwMode="auto">
            <a:xfrm>
              <a:off x="560243" y="2757651"/>
              <a:ext cx="5660842" cy="3604553"/>
            </a:xfrm>
            <a:custGeom>
              <a:avLst/>
              <a:gdLst>
                <a:gd name="T0" fmla="*/ 188 w 198"/>
                <a:gd name="T1" fmla="*/ 126 h 126"/>
                <a:gd name="T2" fmla="*/ 198 w 198"/>
                <a:gd name="T3" fmla="*/ 115 h 126"/>
                <a:gd name="T4" fmla="*/ 198 w 198"/>
                <a:gd name="T5" fmla="*/ 11 h 126"/>
                <a:gd name="T6" fmla="*/ 187 w 198"/>
                <a:gd name="T7" fmla="*/ 0 h 126"/>
                <a:gd name="T8" fmla="*/ 11 w 198"/>
                <a:gd name="T9" fmla="*/ 0 h 126"/>
                <a:gd name="T10" fmla="*/ 0 w 198"/>
                <a:gd name="T11" fmla="*/ 11 h 126"/>
                <a:gd name="T12" fmla="*/ 0 w 198"/>
                <a:gd name="T13" fmla="*/ 115 h 126"/>
                <a:gd name="T14" fmla="*/ 10 w 198"/>
                <a:gd name="T15" fmla="*/ 126 h 126"/>
                <a:gd name="T16" fmla="*/ 188 w 198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126">
                  <a:moveTo>
                    <a:pt x="188" y="126"/>
                  </a:moveTo>
                  <a:cubicBezTo>
                    <a:pt x="193" y="126"/>
                    <a:pt x="198" y="121"/>
                    <a:pt x="198" y="115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198" y="5"/>
                    <a:pt x="193" y="0"/>
                    <a:pt x="18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4" y="126"/>
                    <a:pt x="10" y="126"/>
                  </a:cubicBezTo>
                  <a:lnTo>
                    <a:pt x="188" y="126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2862933" y="6353346"/>
              <a:ext cx="1233774" cy="34754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8"/>
            <p:cNvSpPr/>
            <p:nvPr/>
          </p:nvSpPr>
          <p:spPr bwMode="auto">
            <a:xfrm>
              <a:off x="693802" y="2913965"/>
              <a:ext cx="5393725" cy="3291924"/>
            </a:xfrm>
            <a:custGeom>
              <a:avLst/>
              <a:gdLst>
                <a:gd name="T0" fmla="*/ 188 w 198"/>
                <a:gd name="T1" fmla="*/ 126 h 126"/>
                <a:gd name="T2" fmla="*/ 198 w 198"/>
                <a:gd name="T3" fmla="*/ 115 h 126"/>
                <a:gd name="T4" fmla="*/ 198 w 198"/>
                <a:gd name="T5" fmla="*/ 11 h 126"/>
                <a:gd name="T6" fmla="*/ 187 w 198"/>
                <a:gd name="T7" fmla="*/ 0 h 126"/>
                <a:gd name="T8" fmla="*/ 11 w 198"/>
                <a:gd name="T9" fmla="*/ 0 h 126"/>
                <a:gd name="T10" fmla="*/ 0 w 198"/>
                <a:gd name="T11" fmla="*/ 11 h 126"/>
                <a:gd name="T12" fmla="*/ 0 w 198"/>
                <a:gd name="T13" fmla="*/ 115 h 126"/>
                <a:gd name="T14" fmla="*/ 10 w 198"/>
                <a:gd name="T15" fmla="*/ 126 h 126"/>
                <a:gd name="T16" fmla="*/ 188 w 198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126">
                  <a:moveTo>
                    <a:pt x="188" y="126"/>
                  </a:moveTo>
                  <a:cubicBezTo>
                    <a:pt x="193" y="126"/>
                    <a:pt x="198" y="121"/>
                    <a:pt x="198" y="115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198" y="5"/>
                    <a:pt x="193" y="0"/>
                    <a:pt x="18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4" y="126"/>
                    <a:pt x="10" y="126"/>
                  </a:cubicBezTo>
                  <a:lnTo>
                    <a:pt x="188" y="12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21"/>
            <p:cNvSpPr>
              <a:spLocks noChangeArrowheads="1"/>
            </p:cNvSpPr>
            <p:nvPr/>
          </p:nvSpPr>
          <p:spPr bwMode="auto">
            <a:xfrm>
              <a:off x="2378304" y="6749264"/>
              <a:ext cx="2177246" cy="18144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3"/>
            <p:cNvSpPr/>
            <p:nvPr/>
          </p:nvSpPr>
          <p:spPr bwMode="auto">
            <a:xfrm>
              <a:off x="3100365" y="4015618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6"/>
            <p:cNvSpPr/>
            <p:nvPr/>
          </p:nvSpPr>
          <p:spPr bwMode="auto">
            <a:xfrm>
              <a:off x="3100365" y="4559926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3100365" y="5128430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2"/>
            <p:cNvSpPr/>
            <p:nvPr/>
          </p:nvSpPr>
          <p:spPr bwMode="auto">
            <a:xfrm>
              <a:off x="3366472" y="1185196"/>
              <a:ext cx="3423121" cy="2370779"/>
            </a:xfrm>
            <a:custGeom>
              <a:avLst/>
              <a:gdLst>
                <a:gd name="T0" fmla="*/ 111 w 120"/>
                <a:gd name="T1" fmla="*/ 83 h 83"/>
                <a:gd name="T2" fmla="*/ 9 w 120"/>
                <a:gd name="T3" fmla="*/ 83 h 83"/>
                <a:gd name="T4" fmla="*/ 0 w 120"/>
                <a:gd name="T5" fmla="*/ 74 h 83"/>
                <a:gd name="T6" fmla="*/ 0 w 120"/>
                <a:gd name="T7" fmla="*/ 9 h 83"/>
                <a:gd name="T8" fmla="*/ 9 w 120"/>
                <a:gd name="T9" fmla="*/ 0 h 83"/>
                <a:gd name="T10" fmla="*/ 111 w 120"/>
                <a:gd name="T11" fmla="*/ 0 h 83"/>
                <a:gd name="T12" fmla="*/ 120 w 120"/>
                <a:gd name="T13" fmla="*/ 9 h 83"/>
                <a:gd name="T14" fmla="*/ 120 w 120"/>
                <a:gd name="T15" fmla="*/ 74 h 83"/>
                <a:gd name="T16" fmla="*/ 111 w 120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83">
                  <a:moveTo>
                    <a:pt x="111" y="83"/>
                  </a:moveTo>
                  <a:cubicBezTo>
                    <a:pt x="9" y="83"/>
                    <a:pt x="9" y="83"/>
                    <a:pt x="9" y="83"/>
                  </a:cubicBezTo>
                  <a:cubicBezTo>
                    <a:pt x="4" y="83"/>
                    <a:pt x="0" y="79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6" y="0"/>
                    <a:pt x="120" y="4"/>
                    <a:pt x="120" y="9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0" y="79"/>
                    <a:pt x="116" y="83"/>
                    <a:pt x="111" y="83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5"/>
            <p:cNvSpPr/>
            <p:nvPr/>
          </p:nvSpPr>
          <p:spPr bwMode="auto">
            <a:xfrm>
              <a:off x="5362278" y="2382678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Line 36"/>
            <p:cNvSpPr>
              <a:spLocks noChangeShapeType="1"/>
            </p:cNvSpPr>
            <p:nvPr/>
          </p:nvSpPr>
          <p:spPr bwMode="auto">
            <a:xfrm>
              <a:off x="5362278" y="2382678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38"/>
            <p:cNvSpPr/>
            <p:nvPr/>
          </p:nvSpPr>
          <p:spPr bwMode="auto">
            <a:xfrm>
              <a:off x="5362278" y="2757651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Line 39"/>
            <p:cNvSpPr>
              <a:spLocks noChangeShapeType="1"/>
            </p:cNvSpPr>
            <p:nvPr/>
          </p:nvSpPr>
          <p:spPr bwMode="auto">
            <a:xfrm>
              <a:off x="5362278" y="2757651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1"/>
            <p:cNvSpPr/>
            <p:nvPr/>
          </p:nvSpPr>
          <p:spPr bwMode="auto">
            <a:xfrm>
              <a:off x="5362278" y="2007710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Line 42"/>
            <p:cNvSpPr>
              <a:spLocks noChangeShapeType="1"/>
            </p:cNvSpPr>
            <p:nvPr/>
          </p:nvSpPr>
          <p:spPr bwMode="auto">
            <a:xfrm>
              <a:off x="5362278" y="2007710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4"/>
            <p:cNvSpPr/>
            <p:nvPr/>
          </p:nvSpPr>
          <p:spPr bwMode="auto">
            <a:xfrm>
              <a:off x="1654226" y="1160202"/>
              <a:ext cx="1294257" cy="2431263"/>
            </a:xfrm>
            <a:custGeom>
              <a:avLst/>
              <a:gdLst>
                <a:gd name="T0" fmla="*/ 40 w 45"/>
                <a:gd name="T1" fmla="*/ 85 h 85"/>
                <a:gd name="T2" fmla="*/ 4 w 45"/>
                <a:gd name="T3" fmla="*/ 85 h 85"/>
                <a:gd name="T4" fmla="*/ 0 w 45"/>
                <a:gd name="T5" fmla="*/ 81 h 85"/>
                <a:gd name="T6" fmla="*/ 0 w 45"/>
                <a:gd name="T7" fmla="*/ 5 h 85"/>
                <a:gd name="T8" fmla="*/ 4 w 45"/>
                <a:gd name="T9" fmla="*/ 0 h 85"/>
                <a:gd name="T10" fmla="*/ 40 w 45"/>
                <a:gd name="T11" fmla="*/ 0 h 85"/>
                <a:gd name="T12" fmla="*/ 45 w 45"/>
                <a:gd name="T13" fmla="*/ 5 h 85"/>
                <a:gd name="T14" fmla="*/ 45 w 45"/>
                <a:gd name="T15" fmla="*/ 81 h 85"/>
                <a:gd name="T16" fmla="*/ 40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40" y="85"/>
                  </a:moveTo>
                  <a:cubicBezTo>
                    <a:pt x="4" y="85"/>
                    <a:pt x="4" y="85"/>
                    <a:pt x="4" y="85"/>
                  </a:cubicBezTo>
                  <a:cubicBezTo>
                    <a:pt x="1" y="85"/>
                    <a:pt x="0" y="83"/>
                    <a:pt x="0" y="8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3" y="85"/>
                    <a:pt x="40" y="85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4"/>
            <p:cNvSpPr/>
            <p:nvPr/>
          </p:nvSpPr>
          <p:spPr bwMode="auto">
            <a:xfrm>
              <a:off x="1768078" y="1241833"/>
              <a:ext cx="1066553" cy="2268000"/>
            </a:xfrm>
            <a:custGeom>
              <a:avLst/>
              <a:gdLst>
                <a:gd name="T0" fmla="*/ 40 w 45"/>
                <a:gd name="T1" fmla="*/ 85 h 85"/>
                <a:gd name="T2" fmla="*/ 4 w 45"/>
                <a:gd name="T3" fmla="*/ 85 h 85"/>
                <a:gd name="T4" fmla="*/ 0 w 45"/>
                <a:gd name="T5" fmla="*/ 81 h 85"/>
                <a:gd name="T6" fmla="*/ 0 w 45"/>
                <a:gd name="T7" fmla="*/ 5 h 85"/>
                <a:gd name="T8" fmla="*/ 4 w 45"/>
                <a:gd name="T9" fmla="*/ 0 h 85"/>
                <a:gd name="T10" fmla="*/ 40 w 45"/>
                <a:gd name="T11" fmla="*/ 0 h 85"/>
                <a:gd name="T12" fmla="*/ 45 w 45"/>
                <a:gd name="T13" fmla="*/ 5 h 85"/>
                <a:gd name="T14" fmla="*/ 45 w 45"/>
                <a:gd name="T15" fmla="*/ 81 h 85"/>
                <a:gd name="T16" fmla="*/ 40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40" y="85"/>
                  </a:moveTo>
                  <a:cubicBezTo>
                    <a:pt x="4" y="85"/>
                    <a:pt x="4" y="85"/>
                    <a:pt x="4" y="85"/>
                  </a:cubicBezTo>
                  <a:cubicBezTo>
                    <a:pt x="1" y="85"/>
                    <a:pt x="0" y="83"/>
                    <a:pt x="0" y="8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3" y="85"/>
                    <a:pt x="40" y="8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Rectangle 46"/>
            <p:cNvSpPr>
              <a:spLocks noChangeArrowheads="1"/>
            </p:cNvSpPr>
            <p:nvPr/>
          </p:nvSpPr>
          <p:spPr bwMode="auto">
            <a:xfrm>
              <a:off x="1927069" y="1729504"/>
              <a:ext cx="665275" cy="5926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7"/>
            <p:cNvSpPr/>
            <p:nvPr/>
          </p:nvSpPr>
          <p:spPr bwMode="auto">
            <a:xfrm>
              <a:off x="1927069" y="2527827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Line 48"/>
            <p:cNvSpPr>
              <a:spLocks noChangeShapeType="1"/>
            </p:cNvSpPr>
            <p:nvPr/>
          </p:nvSpPr>
          <p:spPr bwMode="auto">
            <a:xfrm>
              <a:off x="1927069" y="2527827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Line 49"/>
            <p:cNvSpPr>
              <a:spLocks noChangeShapeType="1"/>
            </p:cNvSpPr>
            <p:nvPr/>
          </p:nvSpPr>
          <p:spPr bwMode="auto">
            <a:xfrm>
              <a:off x="1927069" y="2527827"/>
              <a:ext cx="628983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0"/>
            <p:cNvSpPr/>
            <p:nvPr/>
          </p:nvSpPr>
          <p:spPr bwMode="auto">
            <a:xfrm>
              <a:off x="1927069" y="2781844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Line 51"/>
            <p:cNvSpPr>
              <a:spLocks noChangeShapeType="1"/>
            </p:cNvSpPr>
            <p:nvPr/>
          </p:nvSpPr>
          <p:spPr bwMode="auto">
            <a:xfrm>
              <a:off x="1927069" y="2781844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3"/>
            <p:cNvSpPr/>
            <p:nvPr/>
          </p:nvSpPr>
          <p:spPr bwMode="auto">
            <a:xfrm>
              <a:off x="1927069" y="3047953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>
              <a:off x="1927069" y="3047953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Line 55"/>
            <p:cNvSpPr>
              <a:spLocks noChangeShapeType="1"/>
            </p:cNvSpPr>
            <p:nvPr/>
          </p:nvSpPr>
          <p:spPr bwMode="auto">
            <a:xfrm>
              <a:off x="1927069" y="3047953"/>
              <a:ext cx="628983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32"/>
            <p:cNvSpPr/>
            <p:nvPr/>
          </p:nvSpPr>
          <p:spPr bwMode="auto">
            <a:xfrm>
              <a:off x="3466927" y="1287291"/>
              <a:ext cx="3222210" cy="2166588"/>
            </a:xfrm>
            <a:custGeom>
              <a:avLst/>
              <a:gdLst>
                <a:gd name="T0" fmla="*/ 111 w 120"/>
                <a:gd name="T1" fmla="*/ 83 h 83"/>
                <a:gd name="T2" fmla="*/ 9 w 120"/>
                <a:gd name="T3" fmla="*/ 83 h 83"/>
                <a:gd name="T4" fmla="*/ 0 w 120"/>
                <a:gd name="T5" fmla="*/ 74 h 83"/>
                <a:gd name="T6" fmla="*/ 0 w 120"/>
                <a:gd name="T7" fmla="*/ 9 h 83"/>
                <a:gd name="T8" fmla="*/ 9 w 120"/>
                <a:gd name="T9" fmla="*/ 0 h 83"/>
                <a:gd name="T10" fmla="*/ 111 w 120"/>
                <a:gd name="T11" fmla="*/ 0 h 83"/>
                <a:gd name="T12" fmla="*/ 120 w 120"/>
                <a:gd name="T13" fmla="*/ 9 h 83"/>
                <a:gd name="T14" fmla="*/ 120 w 120"/>
                <a:gd name="T15" fmla="*/ 74 h 83"/>
                <a:gd name="T16" fmla="*/ 111 w 120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83">
                  <a:moveTo>
                    <a:pt x="111" y="83"/>
                  </a:moveTo>
                  <a:cubicBezTo>
                    <a:pt x="9" y="83"/>
                    <a:pt x="9" y="83"/>
                    <a:pt x="9" y="83"/>
                  </a:cubicBezTo>
                  <a:cubicBezTo>
                    <a:pt x="4" y="83"/>
                    <a:pt x="0" y="79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6" y="0"/>
                    <a:pt x="120" y="4"/>
                    <a:pt x="120" y="9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0" y="79"/>
                    <a:pt x="116" y="83"/>
                    <a:pt x="111" y="83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Rectangle 46"/>
            <p:cNvSpPr>
              <a:spLocks noChangeArrowheads="1"/>
            </p:cNvSpPr>
            <p:nvPr/>
          </p:nvSpPr>
          <p:spPr bwMode="auto">
            <a:xfrm>
              <a:off x="4403856" y="1646118"/>
              <a:ext cx="1436505" cy="6760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Line 49"/>
            <p:cNvSpPr>
              <a:spLocks noChangeShapeType="1"/>
            </p:cNvSpPr>
            <p:nvPr/>
          </p:nvSpPr>
          <p:spPr bwMode="auto">
            <a:xfrm>
              <a:off x="4403856" y="2527827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Line 52"/>
            <p:cNvSpPr>
              <a:spLocks noChangeShapeType="1"/>
            </p:cNvSpPr>
            <p:nvPr/>
          </p:nvSpPr>
          <p:spPr bwMode="auto">
            <a:xfrm>
              <a:off x="4403856" y="2781844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Line 55"/>
            <p:cNvSpPr>
              <a:spLocks noChangeShapeType="1"/>
            </p:cNvSpPr>
            <p:nvPr/>
          </p:nvSpPr>
          <p:spPr bwMode="auto">
            <a:xfrm>
              <a:off x="4403856" y="3047953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8" name="组合 36"/>
          <p:cNvGrpSpPr/>
          <p:nvPr userDrawn="1"/>
        </p:nvGrpSpPr>
        <p:grpSpPr>
          <a:xfrm>
            <a:off x="6465959" y="5206057"/>
            <a:ext cx="1569252" cy="1191058"/>
            <a:chOff x="8918575" y="4303912"/>
            <a:chExt cx="3273425" cy="2484520"/>
          </a:xfrm>
        </p:grpSpPr>
        <p:sp>
          <p:nvSpPr>
            <p:cNvPr id="89" name="Rectangle 6"/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7"/>
            <p:cNvSpPr/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"/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9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9"/>
            <p:cNvSpPr/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9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0"/>
            <p:cNvSpPr/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1"/>
            <p:cNvSpPr/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2"/>
            <p:cNvSpPr/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2">
                  <a:lumMod val="9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6" name="组合 44"/>
          <p:cNvGrpSpPr/>
          <p:nvPr userDrawn="1"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97" name="Freeform 5"/>
            <p:cNvSpPr/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6"/>
            <p:cNvSpPr/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7"/>
            <p:cNvSpPr/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8"/>
            <p:cNvSpPr/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"/>
            <p:cNvSpPr/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0"/>
            <p:cNvSpPr/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3"/>
            <p:cNvSpPr/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4" name="组合 44"/>
          <p:cNvGrpSpPr/>
          <p:nvPr userDrawn="1"/>
        </p:nvGrpSpPr>
        <p:grpSpPr>
          <a:xfrm flipH="1">
            <a:off x="-183386" y="-146769"/>
            <a:ext cx="6395162" cy="6705241"/>
            <a:chOff x="-720565" y="230326"/>
            <a:chExt cx="6395162" cy="6705241"/>
          </a:xfrm>
        </p:grpSpPr>
        <p:sp>
          <p:nvSpPr>
            <p:cNvPr id="105" name="Freeform 5"/>
            <p:cNvSpPr/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6"/>
            <p:cNvSpPr/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7"/>
            <p:cNvSpPr/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"/>
            <p:cNvSpPr/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9"/>
            <p:cNvSpPr/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"/>
            <p:cNvSpPr/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3"/>
            <p:cNvSpPr/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A3463-51ED-4E09-B4E0-6096900C9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74CA4-EAEF-40BC-A585-C24F4417E2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5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sv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6.emf"/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5912" y="884599"/>
            <a:ext cx="6582037" cy="1325563"/>
          </a:xfrm>
        </p:spPr>
        <p:txBody>
          <a:bodyPr/>
          <a:lstStyle/>
          <a:p>
            <a:r>
              <a:rPr lang="zh-CN" altLang="en-US" dirty="0"/>
              <a:t>微服务关键模式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2000443" y="1934062"/>
          <a:ext cx="7785645" cy="4039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4981" y="828937"/>
            <a:ext cx="6582037" cy="1325563"/>
          </a:xfrm>
        </p:spPr>
        <p:txBody>
          <a:bodyPr/>
          <a:lstStyle/>
          <a:p>
            <a:r>
              <a:rPr lang="zh-CN" altLang="en-US" dirty="0"/>
              <a:t>为什么基于</a:t>
            </a:r>
            <a:r>
              <a:rPr lang="en-US" altLang="zh-CN" dirty="0"/>
              <a:t>Ocelot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2401" y="2314728"/>
            <a:ext cx="5254169" cy="3839628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/>
        </p:nvGraphicFramePr>
        <p:xfrm>
          <a:off x="1494971" y="1981199"/>
          <a:ext cx="4837890" cy="450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ABP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293938" y="261938"/>
            <a:ext cx="6151562" cy="766762"/>
          </a:xfrm>
        </p:spPr>
        <p:txBody>
          <a:bodyPr/>
          <a:lstStyle/>
          <a:p>
            <a:r>
              <a:rPr lang="en-US" altLang="zh-CN" dirty="0"/>
              <a:t>ABP</a:t>
            </a:r>
            <a:r>
              <a:rPr lang="zh-CN" altLang="en-US" dirty="0"/>
              <a:t>的底层提供的机制</a:t>
            </a:r>
            <a:endParaRPr lang="zh-CN" altLang="en-US" dirty="0"/>
          </a:p>
        </p:txBody>
      </p:sp>
      <p:graphicFrame>
        <p:nvGraphicFramePr>
          <p:cNvPr id="4" name="内容占位符 17"/>
          <p:cNvGraphicFramePr>
            <a:graphicFrameLocks noGrp="1"/>
          </p:cNvGraphicFramePr>
          <p:nvPr>
            <p:ph idx="4294967295"/>
          </p:nvPr>
        </p:nvGraphicFramePr>
        <p:xfrm>
          <a:off x="104775" y="1120956"/>
          <a:ext cx="10529888" cy="533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954" y="424874"/>
            <a:ext cx="3490405" cy="964329"/>
          </a:xfrm>
        </p:spPr>
        <p:txBody>
          <a:bodyPr/>
          <a:lstStyle/>
          <a:p>
            <a:r>
              <a:rPr lang="en-US" altLang="zh-CN" sz="4400" b="1" dirty="0">
                <a:solidFill>
                  <a:schemeClr val="tx1"/>
                </a:solidFill>
                <a:latin typeface="+mj-lt"/>
              </a:rPr>
              <a:t>ABP</a:t>
            </a:r>
            <a:r>
              <a:rPr lang="zh-CN" altLang="en-US" sz="4400" b="1" dirty="0">
                <a:solidFill>
                  <a:schemeClr val="tx1"/>
                </a:solidFill>
                <a:latin typeface="+mj-lt"/>
              </a:rPr>
              <a:t>的特点</a:t>
            </a:r>
            <a:endParaRPr lang="zh-CN" altLang="en-US" sz="4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954" y="1414078"/>
            <a:ext cx="12016741" cy="5321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1844099" y="30825"/>
            <a:ext cx="6459898" cy="1020169"/>
            <a:chOff x="2198669" y="113017"/>
            <a:chExt cx="6205592" cy="1119882"/>
          </a:xfrm>
        </p:grpSpPr>
        <p:sp>
          <p:nvSpPr>
            <p:cNvPr id="32" name="矩形: 圆角 31"/>
            <p:cNvSpPr/>
            <p:nvPr/>
          </p:nvSpPr>
          <p:spPr>
            <a:xfrm>
              <a:off x="2198669" y="113017"/>
              <a:ext cx="6205592" cy="111988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375082" y="174661"/>
              <a:ext cx="1899037" cy="337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2652486" y="585629"/>
              <a:ext cx="1193383" cy="4212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: 圆角 34"/>
            <p:cNvSpPr/>
            <p:nvPr/>
          </p:nvSpPr>
          <p:spPr>
            <a:xfrm>
              <a:off x="3954832" y="585628"/>
              <a:ext cx="1193383" cy="4212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5363114" y="585627"/>
              <a:ext cx="1181528" cy="4212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小程序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: 圆角 39"/>
            <p:cNvSpPr/>
            <p:nvPr/>
          </p:nvSpPr>
          <p:spPr>
            <a:xfrm>
              <a:off x="6760538" y="585627"/>
              <a:ext cx="1181528" cy="4212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820927" y="1220917"/>
            <a:ext cx="6459898" cy="938862"/>
            <a:chOff x="2176409" y="1477772"/>
            <a:chExt cx="6205592" cy="926872"/>
          </a:xfrm>
        </p:grpSpPr>
        <p:sp>
          <p:nvSpPr>
            <p:cNvPr id="54" name="矩形: 圆角 53"/>
            <p:cNvSpPr/>
            <p:nvPr/>
          </p:nvSpPr>
          <p:spPr>
            <a:xfrm>
              <a:off x="2176409" y="1477772"/>
              <a:ext cx="6205592" cy="9268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352822" y="1539416"/>
              <a:ext cx="3780849" cy="3077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展现层（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Presentation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: 圆角 55"/>
            <p:cNvSpPr/>
            <p:nvPr/>
          </p:nvSpPr>
          <p:spPr>
            <a:xfrm>
              <a:off x="2630226" y="1888740"/>
              <a:ext cx="2495729" cy="4212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ASP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NET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MVC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: 圆角 58"/>
            <p:cNvSpPr/>
            <p:nvPr/>
          </p:nvSpPr>
          <p:spPr>
            <a:xfrm>
              <a:off x="5446210" y="1878464"/>
              <a:ext cx="2340034" cy="4212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ASP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NET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820927" y="2339603"/>
            <a:ext cx="6459898" cy="1026768"/>
            <a:chOff x="2104491" y="2669572"/>
            <a:chExt cx="6205592" cy="1119882"/>
          </a:xfrm>
        </p:grpSpPr>
        <p:sp>
          <p:nvSpPr>
            <p:cNvPr id="64" name="矩形: 圆角 63"/>
            <p:cNvSpPr/>
            <p:nvPr/>
          </p:nvSpPr>
          <p:spPr>
            <a:xfrm>
              <a:off x="2104491" y="2669572"/>
              <a:ext cx="6205592" cy="111988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280904" y="2731217"/>
              <a:ext cx="3780849" cy="3356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应用程序层（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Application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: 圆角 65"/>
            <p:cNvSpPr/>
            <p:nvPr/>
          </p:nvSpPr>
          <p:spPr>
            <a:xfrm>
              <a:off x="2558308" y="3142184"/>
              <a:ext cx="2495729" cy="4212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Application Services 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: 圆角 66"/>
            <p:cNvSpPr/>
            <p:nvPr/>
          </p:nvSpPr>
          <p:spPr>
            <a:xfrm>
              <a:off x="5507854" y="3142182"/>
              <a:ext cx="2340034" cy="4212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Auto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Mapper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9" name="直接箭头连接符 68"/>
          <p:cNvCxnSpPr/>
          <p:nvPr/>
        </p:nvCxnSpPr>
        <p:spPr>
          <a:xfrm>
            <a:off x="5072800" y="1056338"/>
            <a:ext cx="0" cy="184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组合 123"/>
          <p:cNvGrpSpPr/>
          <p:nvPr/>
        </p:nvGrpSpPr>
        <p:grpSpPr>
          <a:xfrm>
            <a:off x="377072" y="4690160"/>
            <a:ext cx="8504459" cy="1119882"/>
            <a:chOff x="789394" y="4690160"/>
            <a:chExt cx="8169666" cy="1119882"/>
          </a:xfrm>
        </p:grpSpPr>
        <p:sp>
          <p:nvSpPr>
            <p:cNvPr id="80" name="矩形: 圆角 79"/>
            <p:cNvSpPr/>
            <p:nvPr/>
          </p:nvSpPr>
          <p:spPr>
            <a:xfrm>
              <a:off x="789394" y="4690160"/>
              <a:ext cx="8169666" cy="111988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65807" y="4751804"/>
              <a:ext cx="2989025" cy="3077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基础设施层（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Infrastructure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: 圆角 81"/>
            <p:cNvSpPr/>
            <p:nvPr/>
          </p:nvSpPr>
          <p:spPr>
            <a:xfrm>
              <a:off x="883572" y="5096765"/>
              <a:ext cx="1094604" cy="4212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仓储服务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: 圆角 82"/>
            <p:cNvSpPr/>
            <p:nvPr/>
          </p:nvSpPr>
          <p:spPr>
            <a:xfrm>
              <a:off x="2115522" y="5119694"/>
              <a:ext cx="2069146" cy="39660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Entity Framework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: 圆角 83"/>
            <p:cNvSpPr/>
            <p:nvPr/>
          </p:nvSpPr>
          <p:spPr>
            <a:xfrm>
              <a:off x="4274119" y="5095060"/>
              <a:ext cx="1614266" cy="4212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 DB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: 圆角 84"/>
            <p:cNvSpPr/>
            <p:nvPr/>
          </p:nvSpPr>
          <p:spPr>
            <a:xfrm>
              <a:off x="6152755" y="5096766"/>
              <a:ext cx="1279012" cy="4212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缓存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: 圆角 85"/>
            <p:cNvSpPr/>
            <p:nvPr/>
          </p:nvSpPr>
          <p:spPr>
            <a:xfrm>
              <a:off x="7552369" y="5071857"/>
              <a:ext cx="1217368" cy="4212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Dapper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3" name="圆柱形 102"/>
          <p:cNvSpPr/>
          <p:nvPr/>
        </p:nvSpPr>
        <p:spPr>
          <a:xfrm>
            <a:off x="847814" y="1651579"/>
            <a:ext cx="705883" cy="1289070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DTO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6" name="直接箭头连接符 105"/>
          <p:cNvCxnSpPr/>
          <p:nvPr/>
        </p:nvCxnSpPr>
        <p:spPr>
          <a:xfrm flipH="1" flipV="1">
            <a:off x="1587298" y="2491574"/>
            <a:ext cx="413674" cy="306773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5101321" y="2159779"/>
            <a:ext cx="0" cy="184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5116833" y="3344455"/>
            <a:ext cx="0" cy="184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390452" y="3467746"/>
            <a:ext cx="8504459" cy="1222414"/>
            <a:chOff x="802247" y="3467746"/>
            <a:chExt cx="8169666" cy="1222414"/>
          </a:xfrm>
        </p:grpSpPr>
        <p:sp>
          <p:nvSpPr>
            <p:cNvPr id="71" name="矩形: 圆角 70"/>
            <p:cNvSpPr/>
            <p:nvPr/>
          </p:nvSpPr>
          <p:spPr>
            <a:xfrm>
              <a:off x="802247" y="3467746"/>
              <a:ext cx="8169666" cy="111988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09482" y="3529390"/>
              <a:ext cx="2363015" cy="3077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领域服务层（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Domain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: 圆角 72"/>
            <p:cNvSpPr/>
            <p:nvPr/>
          </p:nvSpPr>
          <p:spPr>
            <a:xfrm>
              <a:off x="927247" y="3874351"/>
              <a:ext cx="1479436" cy="4212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Entities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实体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: 圆角 73"/>
            <p:cNvSpPr/>
            <p:nvPr/>
          </p:nvSpPr>
          <p:spPr>
            <a:xfrm>
              <a:off x="2484303" y="3874351"/>
              <a:ext cx="1036788" cy="4212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值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: 圆角 75"/>
            <p:cNvSpPr/>
            <p:nvPr/>
          </p:nvSpPr>
          <p:spPr>
            <a:xfrm>
              <a:off x="3598711" y="3849443"/>
              <a:ext cx="1171914" cy="4212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: 圆角 76"/>
            <p:cNvSpPr/>
            <p:nvPr/>
          </p:nvSpPr>
          <p:spPr>
            <a:xfrm>
              <a:off x="4860263" y="3874351"/>
              <a:ext cx="1279012" cy="4212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: 圆角 77"/>
            <p:cNvSpPr/>
            <p:nvPr/>
          </p:nvSpPr>
          <p:spPr>
            <a:xfrm>
              <a:off x="6208507" y="3849442"/>
              <a:ext cx="1217368" cy="4212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仓储接口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: 圆角 78"/>
            <p:cNvSpPr/>
            <p:nvPr/>
          </p:nvSpPr>
          <p:spPr>
            <a:xfrm>
              <a:off x="7552369" y="3849441"/>
              <a:ext cx="1248891" cy="4212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工作单元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1" name="直接箭头连接符 110"/>
            <p:cNvCxnSpPr/>
            <p:nvPr/>
          </p:nvCxnSpPr>
          <p:spPr>
            <a:xfrm>
              <a:off x="5272869" y="4505225"/>
              <a:ext cx="0" cy="18493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接箭头连接符 111"/>
          <p:cNvCxnSpPr/>
          <p:nvPr/>
        </p:nvCxnSpPr>
        <p:spPr>
          <a:xfrm>
            <a:off x="1344617" y="5790799"/>
            <a:ext cx="0" cy="184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2681076" y="5790799"/>
            <a:ext cx="0" cy="184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4253343" y="5810042"/>
            <a:ext cx="0" cy="184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5753197" y="5810042"/>
            <a:ext cx="0" cy="184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675632" y="5945834"/>
            <a:ext cx="7510716" cy="936931"/>
            <a:chOff x="1076201" y="5945834"/>
            <a:chExt cx="7215043" cy="936931"/>
          </a:xfrm>
        </p:grpSpPr>
        <p:sp>
          <p:nvSpPr>
            <p:cNvPr id="99" name="圆柱形 98"/>
            <p:cNvSpPr/>
            <p:nvPr/>
          </p:nvSpPr>
          <p:spPr>
            <a:xfrm>
              <a:off x="1076201" y="5950969"/>
              <a:ext cx="1181528" cy="907031"/>
            </a:xfrm>
            <a:prstGeom prst="can">
              <a:avLst>
                <a:gd name="adj" fmla="val 44336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圆柱形 99"/>
            <p:cNvSpPr/>
            <p:nvPr/>
          </p:nvSpPr>
          <p:spPr>
            <a:xfrm>
              <a:off x="2417183" y="5945835"/>
              <a:ext cx="1181528" cy="907031"/>
            </a:xfrm>
            <a:prstGeom prst="can">
              <a:avLst>
                <a:gd name="adj" fmla="val 44336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My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圆柱形 100"/>
            <p:cNvSpPr/>
            <p:nvPr/>
          </p:nvSpPr>
          <p:spPr>
            <a:xfrm>
              <a:off x="3784761" y="5950969"/>
              <a:ext cx="1181528" cy="907031"/>
            </a:xfrm>
            <a:prstGeom prst="can">
              <a:avLst>
                <a:gd name="adj" fmla="val 4433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Oracle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圆柱形 101"/>
            <p:cNvSpPr/>
            <p:nvPr/>
          </p:nvSpPr>
          <p:spPr>
            <a:xfrm>
              <a:off x="5320800" y="5975734"/>
              <a:ext cx="1439737" cy="907031"/>
            </a:xfrm>
            <a:prstGeom prst="can">
              <a:avLst>
                <a:gd name="adj" fmla="val 44336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DB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圆柱形 116"/>
            <p:cNvSpPr/>
            <p:nvPr/>
          </p:nvSpPr>
          <p:spPr>
            <a:xfrm>
              <a:off x="6941467" y="5945834"/>
              <a:ext cx="1349777" cy="907031"/>
            </a:xfrm>
            <a:prstGeom prst="can">
              <a:avLst>
                <a:gd name="adj" fmla="val 44336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Postgre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8" name="直接箭头连接符 117"/>
          <p:cNvCxnSpPr/>
          <p:nvPr/>
        </p:nvCxnSpPr>
        <p:spPr>
          <a:xfrm>
            <a:off x="7396232" y="5790798"/>
            <a:ext cx="0" cy="184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8595421" y="594018"/>
            <a:ext cx="42514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9210690" y="110730"/>
            <a:ext cx="1640230" cy="6642593"/>
            <a:chOff x="9275261" y="110730"/>
            <a:chExt cx="1575659" cy="6642593"/>
          </a:xfrm>
        </p:grpSpPr>
        <p:sp>
          <p:nvSpPr>
            <p:cNvPr id="119" name="矩形: 圆角 118"/>
            <p:cNvSpPr/>
            <p:nvPr/>
          </p:nvSpPr>
          <p:spPr>
            <a:xfrm>
              <a:off x="9275261" y="110730"/>
              <a:ext cx="1568761" cy="664259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: 圆角 125"/>
            <p:cNvSpPr/>
            <p:nvPr/>
          </p:nvSpPr>
          <p:spPr>
            <a:xfrm>
              <a:off x="9391405" y="620389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登录认证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9446666" y="6308241"/>
              <a:ext cx="1404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基础独立的组件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矩形: 圆角 127"/>
            <p:cNvSpPr/>
            <p:nvPr/>
          </p:nvSpPr>
          <p:spPr>
            <a:xfrm>
              <a:off x="9391405" y="1125256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权限验证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矩形: 圆角 128"/>
            <p:cNvSpPr/>
            <p:nvPr/>
          </p:nvSpPr>
          <p:spPr>
            <a:xfrm>
              <a:off x="9391405" y="1581764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数据验证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: 圆角 129"/>
            <p:cNvSpPr/>
            <p:nvPr/>
          </p:nvSpPr>
          <p:spPr>
            <a:xfrm>
              <a:off x="9373265" y="2057096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矩形: 圆角 130"/>
            <p:cNvSpPr/>
            <p:nvPr/>
          </p:nvSpPr>
          <p:spPr>
            <a:xfrm>
              <a:off x="9373265" y="2513604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日志记录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矩形: 圆角 131"/>
            <p:cNvSpPr/>
            <p:nvPr/>
          </p:nvSpPr>
          <p:spPr>
            <a:xfrm>
              <a:off x="9373265" y="2983969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缓存管理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矩形: 圆角 132"/>
            <p:cNvSpPr/>
            <p:nvPr/>
          </p:nvSpPr>
          <p:spPr>
            <a:xfrm>
              <a:off x="9373265" y="3441714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事务处理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矩形: 圆角 133"/>
            <p:cNvSpPr/>
            <p:nvPr/>
          </p:nvSpPr>
          <p:spPr>
            <a:xfrm>
              <a:off x="9373264" y="3880520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键值设置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矩形: 圆角 134"/>
            <p:cNvSpPr/>
            <p:nvPr/>
          </p:nvSpPr>
          <p:spPr>
            <a:xfrm>
              <a:off x="9373264" y="4329357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依赖注入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矩形: 圆角 135"/>
            <p:cNvSpPr/>
            <p:nvPr/>
          </p:nvSpPr>
          <p:spPr>
            <a:xfrm>
              <a:off x="9381631" y="4771905"/>
              <a:ext cx="1371827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多租户支持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矩形: 圆角 136"/>
            <p:cNvSpPr/>
            <p:nvPr/>
          </p:nvSpPr>
          <p:spPr>
            <a:xfrm>
              <a:off x="9406812" y="5273255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多语言支持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矩形: 圆角 137"/>
            <p:cNvSpPr/>
            <p:nvPr/>
          </p:nvSpPr>
          <p:spPr>
            <a:xfrm>
              <a:off x="9381630" y="5772789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版本控制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39" name="直接箭头连接符 138"/>
          <p:cNvCxnSpPr/>
          <p:nvPr/>
        </p:nvCxnSpPr>
        <p:spPr>
          <a:xfrm>
            <a:off x="8807992" y="4047758"/>
            <a:ext cx="42514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8557987" y="1690348"/>
            <a:ext cx="42514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8557987" y="2772917"/>
            <a:ext cx="42514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8785548" y="5231720"/>
            <a:ext cx="42514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1587298" y="1957335"/>
            <a:ext cx="425276" cy="282583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合格的企业级业务开发框架</a:t>
            </a:r>
            <a:endParaRPr lang="zh-CN" alt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Graphic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zh-CN" altLang="en-US" sz="1500" b="1"/>
              <a:t>业务基础框架组件的功能</a:t>
            </a:r>
            <a:r>
              <a:rPr lang="en-US" altLang="zh-CN" sz="1500" b="1"/>
              <a:t>:</a:t>
            </a:r>
            <a:endParaRPr lang="en-US" altLang="zh-CN" sz="1500" b="1"/>
          </a:p>
          <a:p>
            <a:r>
              <a:rPr lang="en-US" altLang="zh-CN" sz="1500"/>
              <a:t>1</a:t>
            </a:r>
            <a:r>
              <a:rPr lang="zh-CN" altLang="en-US" sz="1500"/>
              <a:t>、基础框架组件独立、通用，可用于多个不同项目。</a:t>
            </a:r>
            <a:endParaRPr lang="en-US" altLang="zh-CN" sz="1500"/>
          </a:p>
          <a:p>
            <a:r>
              <a:rPr lang="en-US" altLang="zh-CN" sz="1500"/>
              <a:t>2</a:t>
            </a:r>
            <a:r>
              <a:rPr lang="zh-CN" altLang="en-US" sz="1500"/>
              <a:t>、对项目实现模块化开发提供了支持，每个模块，可单独指定数据库。</a:t>
            </a:r>
            <a:endParaRPr lang="en-US" altLang="zh-CN" sz="1500"/>
          </a:p>
          <a:p>
            <a:r>
              <a:rPr lang="en-US" altLang="zh-CN" sz="1500"/>
              <a:t>3</a:t>
            </a:r>
            <a:r>
              <a:rPr lang="zh-CN" altLang="en-US" sz="1500"/>
              <a:t>、对</a:t>
            </a:r>
            <a:r>
              <a:rPr lang="en-US" altLang="zh-CN" sz="1500"/>
              <a:t>DDD</a:t>
            </a:r>
            <a:r>
              <a:rPr lang="zh-CN" altLang="en-US" sz="1500"/>
              <a:t>的技术实现进行了封装，让项目以极精简的代码，专注于业务领域。</a:t>
            </a:r>
            <a:endParaRPr lang="en-US" altLang="zh-CN" sz="1500"/>
          </a:p>
          <a:p>
            <a:r>
              <a:rPr lang="en-US" altLang="zh-CN" sz="1500"/>
              <a:t>4</a:t>
            </a:r>
            <a:r>
              <a:rPr lang="zh-CN" altLang="en-US" sz="1500"/>
              <a:t>、（</a:t>
            </a:r>
            <a:r>
              <a:rPr lang="en-US" altLang="zh-CN" sz="1500"/>
              <a:t>SaaS</a:t>
            </a:r>
            <a:r>
              <a:rPr lang="zh-CN" altLang="en-US" sz="1500"/>
              <a:t>）多租户支持，每个租户的数据自动隔离，业务模块开发者不需要手动操作</a:t>
            </a:r>
            <a:r>
              <a:rPr lang="en-US" altLang="zh-CN" sz="1500"/>
              <a:t>TenantId</a:t>
            </a:r>
            <a:r>
              <a:rPr lang="zh-CN" altLang="en-US" sz="1500"/>
              <a:t>。</a:t>
            </a:r>
            <a:endParaRPr lang="en-US" altLang="zh-CN" sz="1500"/>
          </a:p>
          <a:p>
            <a:r>
              <a:rPr lang="en-US" altLang="zh-CN" sz="1500"/>
              <a:t>5</a:t>
            </a:r>
            <a:r>
              <a:rPr lang="zh-CN" altLang="en-US" sz="1500"/>
              <a:t>、集成</a:t>
            </a:r>
            <a:r>
              <a:rPr lang="en-US" altLang="zh-CN" sz="1500"/>
              <a:t>ASP.NET Identity</a:t>
            </a:r>
            <a:r>
              <a:rPr lang="zh-CN" altLang="en-US" sz="1500"/>
              <a:t>，实现登录认证、功能权限授权</a:t>
            </a:r>
            <a:r>
              <a:rPr lang="en-US" altLang="zh-CN" sz="1500"/>
              <a:t>&amp;</a:t>
            </a:r>
            <a:r>
              <a:rPr lang="zh-CN" altLang="en-US" sz="1500"/>
              <a:t>验证、角色和用户管理。</a:t>
            </a:r>
            <a:endParaRPr lang="en-US" altLang="zh-CN" sz="1500"/>
          </a:p>
          <a:p>
            <a:r>
              <a:rPr lang="en-US" altLang="zh-CN" sz="1500"/>
              <a:t>6</a:t>
            </a:r>
            <a:r>
              <a:rPr lang="zh-CN" altLang="en-US" sz="1500"/>
              <a:t>、集成</a:t>
            </a:r>
            <a:r>
              <a:rPr lang="en-US" altLang="zh-CN" sz="1500"/>
              <a:t>Log4Net</a:t>
            </a:r>
            <a:r>
              <a:rPr lang="zh-CN" altLang="en-US" sz="1500"/>
              <a:t>或者</a:t>
            </a:r>
            <a:r>
              <a:rPr lang="en-US" altLang="zh-CN" sz="1500"/>
              <a:t>Nlog</a:t>
            </a:r>
            <a:r>
              <a:rPr lang="zh-CN" altLang="en-US" sz="1500"/>
              <a:t>，实现日志记录。</a:t>
            </a:r>
            <a:endParaRPr lang="en-US" altLang="zh-CN" sz="1500"/>
          </a:p>
          <a:p>
            <a:r>
              <a:rPr lang="en-US" altLang="zh-CN" sz="1500"/>
              <a:t>7</a:t>
            </a:r>
            <a:r>
              <a:rPr lang="zh-CN" altLang="en-US" sz="1500"/>
              <a:t>、集成</a:t>
            </a:r>
            <a:r>
              <a:rPr lang="en-US" altLang="zh-CN" sz="1500"/>
              <a:t>AutoMapper</a:t>
            </a:r>
            <a:r>
              <a:rPr lang="zh-CN" altLang="en-US" sz="1500"/>
              <a:t>，实现</a:t>
            </a:r>
            <a:r>
              <a:rPr lang="en-US" altLang="zh-CN" sz="1500"/>
              <a:t>Dto</a:t>
            </a:r>
            <a:r>
              <a:rPr lang="zh-CN" altLang="en-US" sz="1500"/>
              <a:t>类与实体类的双向自动转换。</a:t>
            </a:r>
            <a:endParaRPr lang="en-US" altLang="zh-CN" sz="1500"/>
          </a:p>
          <a:p>
            <a:r>
              <a:rPr lang="en-US" altLang="zh-CN" sz="1500"/>
              <a:t>8</a:t>
            </a:r>
            <a:r>
              <a:rPr lang="zh-CN" altLang="en-US" sz="1500"/>
              <a:t>、实现</a:t>
            </a:r>
            <a:r>
              <a:rPr lang="en-US" altLang="zh-CN" sz="1500"/>
              <a:t>UnitOfWork</a:t>
            </a:r>
            <a:r>
              <a:rPr lang="zh-CN" altLang="en-US" sz="1500"/>
              <a:t>模式，为应用层和仓储层的</a:t>
            </a:r>
            <a:r>
              <a:rPr lang="en-US" altLang="zh-CN" sz="1500"/>
              <a:t>(</a:t>
            </a:r>
            <a:r>
              <a:rPr lang="zh-CN" altLang="en-US" sz="1500"/>
              <a:t>会写数据库的</a:t>
            </a:r>
            <a:r>
              <a:rPr lang="en-US" altLang="zh-CN" sz="1500"/>
              <a:t>)</a:t>
            </a:r>
            <a:r>
              <a:rPr lang="zh-CN" altLang="en-US" sz="1500"/>
              <a:t>方法自动实现数据库事务。</a:t>
            </a:r>
            <a:endParaRPr lang="en-US" altLang="zh-CN" sz="1500"/>
          </a:p>
          <a:p>
            <a:r>
              <a:rPr lang="en-US" altLang="zh-CN" sz="1500"/>
              <a:t>9</a:t>
            </a:r>
            <a:r>
              <a:rPr lang="zh-CN" altLang="en-US" sz="1500"/>
              <a:t>、可通过</a:t>
            </a:r>
            <a:r>
              <a:rPr lang="en-US" altLang="zh-CN" sz="1500"/>
              <a:t>ApplicationService</a:t>
            </a:r>
            <a:r>
              <a:rPr lang="zh-CN" altLang="en-US" sz="1500"/>
              <a:t>的方法自动建立相应的</a:t>
            </a:r>
            <a:r>
              <a:rPr lang="en-US" altLang="zh-CN" sz="1500"/>
              <a:t>WebApi</a:t>
            </a:r>
            <a:r>
              <a:rPr lang="zh-CN" altLang="en-US" sz="1500"/>
              <a:t>方法，</a:t>
            </a:r>
            <a:r>
              <a:rPr lang="en-US" altLang="zh-CN" sz="1500"/>
              <a:t>ajax</a:t>
            </a:r>
            <a:r>
              <a:rPr lang="zh-CN" altLang="en-US" sz="1500"/>
              <a:t>可直接调用，不需要写</a:t>
            </a:r>
            <a:r>
              <a:rPr lang="en-US" altLang="zh-CN" sz="1500"/>
              <a:t>ApiController</a:t>
            </a:r>
            <a:r>
              <a:rPr lang="zh-CN" altLang="en-US" sz="1500"/>
              <a:t>和</a:t>
            </a:r>
            <a:r>
              <a:rPr lang="en-US" altLang="zh-CN" sz="1500"/>
              <a:t>Action</a:t>
            </a:r>
            <a:endParaRPr lang="en-US" altLang="zh-CN" sz="1500"/>
          </a:p>
          <a:p>
            <a:r>
              <a:rPr lang="en-US" altLang="zh-CN" sz="1500"/>
              <a:t>10</a:t>
            </a:r>
            <a:r>
              <a:rPr lang="zh-CN" altLang="en-US" sz="1500"/>
              <a:t>、调用</a:t>
            </a:r>
            <a:r>
              <a:rPr lang="en-US" altLang="zh-CN" sz="1500"/>
              <a:t>ApplicationService</a:t>
            </a:r>
            <a:r>
              <a:rPr lang="zh-CN" altLang="en-US" sz="1500"/>
              <a:t>的方法时，自动验证权限和参数有效性</a:t>
            </a:r>
            <a:r>
              <a:rPr lang="en-US" altLang="zh-CN" sz="1500"/>
              <a:t>(</a:t>
            </a:r>
            <a:r>
              <a:rPr lang="zh-CN" altLang="en-US" sz="1500"/>
              <a:t>用相应的</a:t>
            </a:r>
            <a:r>
              <a:rPr lang="en-US" altLang="zh-CN" sz="1500"/>
              <a:t>Attribute</a:t>
            </a:r>
            <a:r>
              <a:rPr lang="zh-CN" altLang="en-US" sz="1500"/>
              <a:t>标注</a:t>
            </a:r>
            <a:r>
              <a:rPr lang="en-US" altLang="zh-CN" sz="1500"/>
              <a:t>)</a:t>
            </a:r>
            <a:r>
              <a:rPr lang="zh-CN" altLang="en-US" sz="1500"/>
              <a:t>。</a:t>
            </a:r>
            <a:endParaRPr lang="en-US" altLang="zh-CN" sz="1500"/>
          </a:p>
          <a:p>
            <a:r>
              <a:rPr lang="en-US" altLang="zh-CN" sz="1500"/>
              <a:t>11</a:t>
            </a:r>
            <a:r>
              <a:rPr lang="zh-CN" altLang="en-US" sz="1500"/>
              <a:t>、实现一系列扩展方法，简化编码。</a:t>
            </a:r>
            <a:endParaRPr lang="zh-CN" altLang="en-US"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5943" y="2423885"/>
            <a:ext cx="7750628" cy="1719073"/>
          </a:xfrm>
        </p:spPr>
        <p:txBody>
          <a:bodyPr>
            <a:normAutofit fontScale="90000"/>
          </a:bodyPr>
          <a:lstStyle/>
          <a:p>
            <a:r>
              <a:rPr lang="zh-CN" altLang="zh-CN" sz="4400" dirty="0">
                <a:latin typeface="+mj-ea"/>
              </a:rPr>
              <a:t>基于</a:t>
            </a:r>
            <a:r>
              <a:rPr lang="en-US" altLang="zh-CN" sz="4400" dirty="0">
                <a:latin typeface="+mj-ea"/>
              </a:rPr>
              <a:t>Consul</a:t>
            </a:r>
            <a:r>
              <a:rPr lang="en-US" altLang="zh-CN" sz="4400" dirty="0">
                <a:latin typeface="+mj-ea"/>
              </a:rPr>
              <a:t> Ocelot + Identity Server4 + 52ABP</a:t>
            </a:r>
            <a:r>
              <a:rPr lang="zh-CN" altLang="zh-CN" sz="4400" dirty="0">
                <a:latin typeface="+mj-ea"/>
              </a:rPr>
              <a:t>打造微服务平台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3993" y="567681"/>
            <a:ext cx="8185290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Service  </a:t>
            </a:r>
            <a:r>
              <a:rPr lang="zh-CN" altLang="en-US" b="1" dirty="0">
                <a:solidFill>
                  <a:schemeClr val="tx1"/>
                </a:solidFill>
              </a:rPr>
              <a:t>集成</a:t>
            </a:r>
            <a:r>
              <a:rPr lang="en-US" altLang="zh-CN" b="1" dirty="0">
                <a:solidFill>
                  <a:schemeClr val="tx1"/>
                </a:solidFill>
              </a:rPr>
              <a:t>Ocelot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2717" y="1579563"/>
            <a:ext cx="8069903" cy="471075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: 圆角 45"/>
          <p:cNvSpPr/>
          <p:nvPr/>
        </p:nvSpPr>
        <p:spPr>
          <a:xfrm>
            <a:off x="156535" y="489619"/>
            <a:ext cx="9483123" cy="57129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8918575" y="4303912"/>
            <a:ext cx="3273425" cy="2484520"/>
            <a:chOff x="8918575" y="4303912"/>
            <a:chExt cx="3273425" cy="2484520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0"/>
            <p:cNvSpPr/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2"/>
            <p:cNvSpPr/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32" name="Freeform 5"/>
            <p:cNvSpPr/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6"/>
            <p:cNvSpPr/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"/>
            <p:cNvSpPr/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0"/>
            <p:cNvSpPr/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3"/>
            <p:cNvSpPr/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" name="文本框 18"/>
          <p:cNvSpPr txBox="1"/>
          <p:nvPr/>
        </p:nvSpPr>
        <p:spPr>
          <a:xfrm>
            <a:off x="9080365" y="457054"/>
            <a:ext cx="286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Segoe UI Light" panose="020B0502040204020203" pitchFamily="34" charset="0"/>
              </a:rPr>
              <a:t>Microsoft Tech Summit 2018</a:t>
            </a:r>
            <a:br>
              <a:rPr lang="en-US" altLang="zh-CN" dirty="0">
                <a:solidFill>
                  <a:schemeClr val="bg1"/>
                </a:solidFill>
                <a:latin typeface="Segoe UI Light" panose="020B0502040204020203" pitchFamily="34" charset="0"/>
              </a:rPr>
            </a:b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微软技术暨生态大会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箭头: 下 6"/>
          <p:cNvSpPr/>
          <p:nvPr/>
        </p:nvSpPr>
        <p:spPr>
          <a:xfrm>
            <a:off x="2919871" y="4262296"/>
            <a:ext cx="574109" cy="637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/>
          <p:cNvSpPr/>
          <p:nvPr/>
        </p:nvSpPr>
        <p:spPr>
          <a:xfrm>
            <a:off x="6793641" y="4291657"/>
            <a:ext cx="516651" cy="578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188220" y="1326839"/>
            <a:ext cx="1074582" cy="95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 </a:t>
            </a:r>
            <a:r>
              <a:rPr lang="en-US" altLang="zh-CN" dirty="0" err="1"/>
              <a:t>ServiceA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367312" y="1326839"/>
            <a:ext cx="1074582" cy="95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 </a:t>
            </a:r>
            <a:r>
              <a:rPr lang="en-US" altLang="zh-CN" dirty="0" err="1"/>
              <a:t>ServiceB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2095635" y="5033176"/>
            <a:ext cx="6459898" cy="1020169"/>
            <a:chOff x="2198669" y="113017"/>
            <a:chExt cx="6205592" cy="1119882"/>
          </a:xfrm>
        </p:grpSpPr>
        <p:sp>
          <p:nvSpPr>
            <p:cNvPr id="40" name="矩形: 圆角 39"/>
            <p:cNvSpPr/>
            <p:nvPr/>
          </p:nvSpPr>
          <p:spPr>
            <a:xfrm>
              <a:off x="2198669" y="113017"/>
              <a:ext cx="6205592" cy="111988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375082" y="174661"/>
              <a:ext cx="1899037" cy="337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: 圆角 41"/>
            <p:cNvSpPr/>
            <p:nvPr/>
          </p:nvSpPr>
          <p:spPr>
            <a:xfrm>
              <a:off x="2652486" y="585629"/>
              <a:ext cx="1193383" cy="4212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: 圆角 42"/>
            <p:cNvSpPr/>
            <p:nvPr/>
          </p:nvSpPr>
          <p:spPr>
            <a:xfrm>
              <a:off x="3954832" y="585628"/>
              <a:ext cx="1193383" cy="4212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: 圆角 43"/>
            <p:cNvSpPr/>
            <p:nvPr/>
          </p:nvSpPr>
          <p:spPr>
            <a:xfrm>
              <a:off x="5363114" y="585627"/>
              <a:ext cx="1181528" cy="4212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小程序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: 圆角 44"/>
            <p:cNvSpPr/>
            <p:nvPr/>
          </p:nvSpPr>
          <p:spPr>
            <a:xfrm>
              <a:off x="6760538" y="585627"/>
              <a:ext cx="1181528" cy="4212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700973" y="2852698"/>
            <a:ext cx="7259090" cy="136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Ocelot Gateway</a:t>
            </a:r>
            <a:endParaRPr lang="zh-CN" altLang="en-US" sz="3600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8467" y="2861141"/>
            <a:ext cx="1079925" cy="12727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159" y="1219494"/>
            <a:ext cx="1527385" cy="107008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396" y="1172699"/>
            <a:ext cx="1883175" cy="11392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99" y="685666"/>
            <a:ext cx="401625" cy="400500"/>
          </a:xfrm>
          <a:prstGeom prst="rect">
            <a:avLst/>
          </a:prstGeom>
        </p:spPr>
      </p:pic>
      <p:cxnSp>
        <p:nvCxnSpPr>
          <p:cNvPr id="50" name="直接箭头连接符 49"/>
          <p:cNvCxnSpPr/>
          <p:nvPr/>
        </p:nvCxnSpPr>
        <p:spPr>
          <a:xfrm flipH="1" flipV="1">
            <a:off x="3810337" y="2282703"/>
            <a:ext cx="369234" cy="56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5087150" y="2311899"/>
            <a:ext cx="31551" cy="47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6665228" y="2329276"/>
            <a:ext cx="31551" cy="47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7904999" y="2354952"/>
            <a:ext cx="31551" cy="47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574271" y="1630911"/>
            <a:ext cx="80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….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Rounded Rectangle 66"/>
          <p:cNvSpPr/>
          <p:nvPr/>
        </p:nvSpPr>
        <p:spPr bwMode="auto">
          <a:xfrm>
            <a:off x="3098181" y="3432356"/>
            <a:ext cx="1716315" cy="57133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ounded Rectangle 68"/>
          <p:cNvSpPr/>
          <p:nvPr/>
        </p:nvSpPr>
        <p:spPr bwMode="auto">
          <a:xfrm>
            <a:off x="3098181" y="4064189"/>
            <a:ext cx="1716315" cy="57133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69"/>
          <p:cNvSpPr/>
          <p:nvPr/>
        </p:nvSpPr>
        <p:spPr bwMode="auto">
          <a:xfrm>
            <a:off x="3098181" y="4696020"/>
            <a:ext cx="1716315" cy="57133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val 64"/>
          <p:cNvSpPr/>
          <p:nvPr/>
        </p:nvSpPr>
        <p:spPr bwMode="auto">
          <a:xfrm>
            <a:off x="7523575" y="3586309"/>
            <a:ext cx="2733863" cy="212414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<a:noAutofit/>
          </a:bodyPr>
          <a:lstStyle/>
          <a:p>
            <a:pPr algn="ctr" defTabSz="699135">
              <a:lnSpc>
                <a:spcPct val="90000"/>
              </a:lnSpc>
              <a:defRPr/>
            </a:pPr>
            <a:endParaRPr kumimoji="0"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ounded Rectangle 58"/>
          <p:cNvSpPr/>
          <p:nvPr/>
        </p:nvSpPr>
        <p:spPr bwMode="auto">
          <a:xfrm>
            <a:off x="7005178" y="3946425"/>
            <a:ext cx="1333914" cy="532010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le 59"/>
          <p:cNvSpPr/>
          <p:nvPr/>
        </p:nvSpPr>
        <p:spPr bwMode="auto">
          <a:xfrm>
            <a:off x="8186316" y="3320303"/>
            <a:ext cx="1333914" cy="532010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le 60"/>
          <p:cNvSpPr/>
          <p:nvPr/>
        </p:nvSpPr>
        <p:spPr bwMode="auto">
          <a:xfrm>
            <a:off x="6829299" y="4782533"/>
            <a:ext cx="1333914" cy="532010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ounded Rectangle 61"/>
          <p:cNvSpPr/>
          <p:nvPr/>
        </p:nvSpPr>
        <p:spPr bwMode="auto">
          <a:xfrm>
            <a:off x="9373131" y="3943154"/>
            <a:ext cx="1333914" cy="532010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62"/>
          <p:cNvSpPr/>
          <p:nvPr/>
        </p:nvSpPr>
        <p:spPr bwMode="auto">
          <a:xfrm>
            <a:off x="9365105" y="4707257"/>
            <a:ext cx="1333914" cy="532010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ounded Rectangle 63"/>
          <p:cNvSpPr/>
          <p:nvPr/>
        </p:nvSpPr>
        <p:spPr bwMode="auto">
          <a:xfrm>
            <a:off x="8186316" y="5347323"/>
            <a:ext cx="1333914" cy="532010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7"/>
          <p:cNvSpPr/>
          <p:nvPr/>
        </p:nvSpPr>
        <p:spPr>
          <a:xfrm>
            <a:off x="1944449" y="1127283"/>
            <a:ext cx="44889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100" dirty="0">
                <a:solidFill>
                  <a:srgbClr val="505050"/>
                </a:solidFill>
                <a:latin typeface="Segoe UI Light" panose="020B0502040204020203"/>
                <a:ea typeface="+mn-ea"/>
              </a:rPr>
              <a:t>单体应用程序</a:t>
            </a:r>
            <a:endParaRPr kumimoji="0" lang="en-US" sz="2100" dirty="0">
              <a:solidFill>
                <a:srgbClr val="505050"/>
              </a:solidFill>
              <a:latin typeface="Segoe UI Light" panose="020B0502040204020203"/>
              <a:ea typeface="+mn-ea"/>
            </a:endParaRPr>
          </a:p>
        </p:txBody>
      </p:sp>
      <p:sp>
        <p:nvSpPr>
          <p:cNvPr id="14" name="Rectangle 8"/>
          <p:cNvSpPr/>
          <p:nvPr/>
        </p:nvSpPr>
        <p:spPr>
          <a:xfrm>
            <a:off x="6433352" y="1117819"/>
            <a:ext cx="483713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100" dirty="0">
                <a:solidFill>
                  <a:srgbClr val="505050"/>
                </a:solidFill>
                <a:latin typeface="Segoe UI Light" panose="020B0502040204020203"/>
                <a:ea typeface="+mn-ea"/>
              </a:rPr>
              <a:t>微服务应用程序</a:t>
            </a:r>
            <a:endParaRPr kumimoji="0" lang="en-US" sz="2100" dirty="0">
              <a:solidFill>
                <a:srgbClr val="505050"/>
              </a:solidFill>
              <a:latin typeface="Segoe UI Light" panose="020B0502040204020203"/>
              <a:ea typeface="+mn-ea"/>
            </a:endParaRPr>
          </a:p>
        </p:txBody>
      </p:sp>
      <p:sp>
        <p:nvSpPr>
          <p:cNvPr id="15" name="Rectangle 9"/>
          <p:cNvSpPr/>
          <p:nvPr/>
        </p:nvSpPr>
        <p:spPr>
          <a:xfrm>
            <a:off x="6699901" y="1685466"/>
            <a:ext cx="2543891" cy="120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40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微服务应用程序把功能分割为更小粒度的服务</a:t>
            </a:r>
            <a:r>
              <a:rPr kumimoji="0" lang="en-US" sz="140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.</a:t>
            </a:r>
            <a:endParaRPr kumimoji="0" lang="en-US" sz="1400" dirty="0">
              <a:solidFill>
                <a:srgbClr val="505050"/>
              </a:solidFill>
              <a:latin typeface="Segoe UI Light" panose="020B0502040204020203"/>
              <a:ea typeface="+mn-ea"/>
            </a:endParaRPr>
          </a:p>
          <a:p>
            <a:pPr marL="213995" indent="-213995" defTabSz="685165" fontAlgn="auto">
              <a:spcBef>
                <a:spcPts val="29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40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通过独立部署各个服务的方式扩展，每个服务可以独立进行扩展</a:t>
            </a:r>
            <a:endParaRPr kumimoji="0" lang="en-US" sz="1400" dirty="0">
              <a:solidFill>
                <a:srgbClr val="505050"/>
              </a:solidFill>
              <a:latin typeface="Segoe UI" panose="020B0502040204020203"/>
              <a:ea typeface="+mn-ea"/>
            </a:endParaRPr>
          </a:p>
        </p:txBody>
      </p:sp>
      <p:sp>
        <p:nvSpPr>
          <p:cNvPr id="16" name="Hexagon 11"/>
          <p:cNvSpPr/>
          <p:nvPr/>
        </p:nvSpPr>
        <p:spPr bwMode="auto">
          <a:xfrm>
            <a:off x="9407022" y="2029581"/>
            <a:ext cx="204580" cy="183024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Hexagon 12"/>
          <p:cNvSpPr/>
          <p:nvPr/>
        </p:nvSpPr>
        <p:spPr bwMode="auto">
          <a:xfrm>
            <a:off x="10291781" y="2425471"/>
            <a:ext cx="204580" cy="183024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Hexagon 13"/>
          <p:cNvSpPr/>
          <p:nvPr/>
        </p:nvSpPr>
        <p:spPr bwMode="auto">
          <a:xfrm>
            <a:off x="10616395" y="2243750"/>
            <a:ext cx="204580" cy="183024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Hexagon 14"/>
          <p:cNvSpPr/>
          <p:nvPr/>
        </p:nvSpPr>
        <p:spPr bwMode="auto">
          <a:xfrm>
            <a:off x="9391287" y="2046286"/>
            <a:ext cx="204580" cy="183024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Hexagon 15"/>
          <p:cNvSpPr/>
          <p:nvPr/>
        </p:nvSpPr>
        <p:spPr bwMode="auto">
          <a:xfrm>
            <a:off x="9410066" y="2011099"/>
            <a:ext cx="204580" cy="183024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Hexagon 16"/>
          <p:cNvSpPr/>
          <p:nvPr/>
        </p:nvSpPr>
        <p:spPr bwMode="auto">
          <a:xfrm>
            <a:off x="9406712" y="2446443"/>
            <a:ext cx="204580" cy="183024"/>
          </a:xfrm>
          <a:prstGeom prst="hexagon">
            <a:avLst>
              <a:gd name="adj" fmla="val 55889"/>
              <a:gd name="vf" fmla="val 115470"/>
            </a:avLst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Hexagon 17"/>
          <p:cNvSpPr/>
          <p:nvPr/>
        </p:nvSpPr>
        <p:spPr bwMode="auto">
          <a:xfrm>
            <a:off x="9383775" y="2425471"/>
            <a:ext cx="204580" cy="183024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Hexagon 18"/>
          <p:cNvSpPr/>
          <p:nvPr/>
        </p:nvSpPr>
        <p:spPr bwMode="auto">
          <a:xfrm>
            <a:off x="9396691" y="2460211"/>
            <a:ext cx="204580" cy="183024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Hexagon 19"/>
          <p:cNvSpPr/>
          <p:nvPr/>
        </p:nvSpPr>
        <p:spPr bwMode="auto">
          <a:xfrm>
            <a:off x="9718812" y="2258832"/>
            <a:ext cx="204580" cy="183024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Hexagon 20"/>
          <p:cNvSpPr/>
          <p:nvPr/>
        </p:nvSpPr>
        <p:spPr bwMode="auto">
          <a:xfrm>
            <a:off x="9737320" y="2231768"/>
            <a:ext cx="204580" cy="183024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Hexagon 21"/>
          <p:cNvSpPr/>
          <p:nvPr/>
        </p:nvSpPr>
        <p:spPr bwMode="auto">
          <a:xfrm>
            <a:off x="9704933" y="2242713"/>
            <a:ext cx="204580" cy="183024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16750" y="1704906"/>
            <a:ext cx="2591888" cy="120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40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单体应用程序在一个进程中运行所有的功能</a:t>
            </a:r>
            <a:r>
              <a:rPr kumimoji="0" lang="en-US" sz="140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. </a:t>
            </a:r>
            <a:endParaRPr kumimoji="0" lang="en-US" sz="1400" dirty="0">
              <a:solidFill>
                <a:srgbClr val="505050"/>
              </a:solidFill>
              <a:latin typeface="Segoe UI Light" panose="020B0502040204020203"/>
              <a:ea typeface="+mn-ea"/>
            </a:endParaRPr>
          </a:p>
          <a:p>
            <a:pPr marL="213995" indent="-213995" defTabSz="685165" fontAlgn="auto">
              <a:spcBef>
                <a:spcPts val="29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40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通过部署应用程序的多个实例进行扩展</a:t>
            </a:r>
            <a:endParaRPr kumimoji="0" lang="en-US" sz="1400" dirty="0">
              <a:solidFill>
                <a:srgbClr val="505050"/>
              </a:solidFill>
              <a:latin typeface="Segoe UI" panose="020B0502040204020203"/>
              <a:ea typeface="+mn-ea"/>
            </a:endParaRPr>
          </a:p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sz="1400" dirty="0">
              <a:solidFill>
                <a:srgbClr val="505050"/>
              </a:solidFill>
              <a:latin typeface="Segoe UI Light" panose="020B0502040204020203"/>
              <a:ea typeface="+mn-ea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6982" y="1998669"/>
            <a:ext cx="454398" cy="4517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30434" y="2040522"/>
            <a:ext cx="454398" cy="4517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7525" y="2216578"/>
            <a:ext cx="454398" cy="451725"/>
          </a:xfrm>
          <a:prstGeom prst="rect">
            <a:avLst/>
          </a:prstGeom>
        </p:spPr>
      </p:pic>
      <p:sp>
        <p:nvSpPr>
          <p:cNvPr id="31" name="Rectangle 35"/>
          <p:cNvSpPr/>
          <p:nvPr/>
        </p:nvSpPr>
        <p:spPr>
          <a:xfrm>
            <a:off x="9327231" y="1682205"/>
            <a:ext cx="595035" cy="30008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50" dirty="0">
                <a:solidFill>
                  <a:srgbClr val="505050"/>
                </a:solidFill>
                <a:latin typeface="Segoe UI Light" panose="020B0502040204020203"/>
                <a:ea typeface="+mn-ea"/>
              </a:rPr>
              <a:t>App 1</a:t>
            </a:r>
            <a:endParaRPr kumimoji="0" lang="en-US" sz="1350" dirty="0">
              <a:solidFill>
                <a:srgbClr val="505050"/>
              </a:solidFill>
              <a:latin typeface="Segoe UI Light" panose="020B0502040204020203"/>
              <a:ea typeface="+mn-ea"/>
            </a:endParaRPr>
          </a:p>
        </p:txBody>
      </p:sp>
      <p:sp>
        <p:nvSpPr>
          <p:cNvPr id="32" name="Rectangle 36"/>
          <p:cNvSpPr/>
          <p:nvPr/>
        </p:nvSpPr>
        <p:spPr>
          <a:xfrm>
            <a:off x="10242123" y="1672309"/>
            <a:ext cx="62388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50" dirty="0">
                <a:solidFill>
                  <a:srgbClr val="505050"/>
                </a:solidFill>
                <a:latin typeface="Segoe UI Light" panose="020B0502040204020203"/>
                <a:ea typeface="+mn-ea"/>
              </a:rPr>
              <a:t>App 2</a:t>
            </a:r>
            <a:endParaRPr kumimoji="0" lang="en-US" sz="1350" dirty="0">
              <a:solidFill>
                <a:srgbClr val="505050"/>
              </a:solidFill>
              <a:latin typeface="Segoe UI Light" panose="020B0502040204020203"/>
              <a:ea typeface="+mn-ea"/>
            </a:endParaRPr>
          </a:p>
        </p:txBody>
      </p:sp>
      <p:sp>
        <p:nvSpPr>
          <p:cNvPr id="33" name="Hexagon 37"/>
          <p:cNvSpPr/>
          <p:nvPr/>
        </p:nvSpPr>
        <p:spPr bwMode="auto">
          <a:xfrm>
            <a:off x="10286888" y="2036474"/>
            <a:ext cx="204580" cy="183024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Hexagon 38"/>
          <p:cNvSpPr/>
          <p:nvPr/>
        </p:nvSpPr>
        <p:spPr bwMode="auto">
          <a:xfrm>
            <a:off x="10286888" y="2029581"/>
            <a:ext cx="204580" cy="183024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Hexagon 39"/>
          <p:cNvSpPr/>
          <p:nvPr/>
        </p:nvSpPr>
        <p:spPr bwMode="auto">
          <a:xfrm>
            <a:off x="10298127" y="1997218"/>
            <a:ext cx="204580" cy="183024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Hexagon 40"/>
          <p:cNvSpPr/>
          <p:nvPr/>
        </p:nvSpPr>
        <p:spPr bwMode="auto">
          <a:xfrm>
            <a:off x="10289105" y="2435194"/>
            <a:ext cx="204580" cy="183024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Hexagon 41"/>
          <p:cNvSpPr/>
          <p:nvPr/>
        </p:nvSpPr>
        <p:spPr bwMode="auto">
          <a:xfrm>
            <a:off x="10626323" y="2226754"/>
            <a:ext cx="204580" cy="183024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Hexagon 42"/>
          <p:cNvSpPr/>
          <p:nvPr/>
        </p:nvSpPr>
        <p:spPr bwMode="auto">
          <a:xfrm>
            <a:off x="10598099" y="2224530"/>
            <a:ext cx="204580" cy="183024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Hexagon 43"/>
          <p:cNvSpPr/>
          <p:nvPr/>
        </p:nvSpPr>
        <p:spPr bwMode="auto">
          <a:xfrm>
            <a:off x="10319539" y="2432512"/>
            <a:ext cx="204580" cy="183024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Straight Connector 44"/>
          <p:cNvCxnSpPr/>
          <p:nvPr/>
        </p:nvCxnSpPr>
        <p:spPr>
          <a:xfrm flipH="1">
            <a:off x="6433353" y="1195980"/>
            <a:ext cx="2712" cy="4572808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41" name="Group 45"/>
          <p:cNvGrpSpPr/>
          <p:nvPr/>
        </p:nvGrpSpPr>
        <p:grpSpPr>
          <a:xfrm>
            <a:off x="5025450" y="1779153"/>
            <a:ext cx="767453" cy="1022290"/>
            <a:chOff x="4002004" y="946510"/>
            <a:chExt cx="1023560" cy="1363439"/>
          </a:xfrm>
        </p:grpSpPr>
        <p:sp>
          <p:nvSpPr>
            <p:cNvPr id="42" name="Rounded Rectangle 46"/>
            <p:cNvSpPr/>
            <p:nvPr/>
          </p:nvSpPr>
          <p:spPr bwMode="auto">
            <a:xfrm>
              <a:off x="4002004" y="1290510"/>
              <a:ext cx="1023560" cy="1019439"/>
            </a:xfrm>
            <a:prstGeom prst="roundRect">
              <a:avLst/>
            </a:prstGeom>
            <a:solidFill>
              <a:srgbClr val="DCDCDC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Rectangle 47"/>
            <p:cNvSpPr/>
            <p:nvPr/>
          </p:nvSpPr>
          <p:spPr>
            <a:xfrm>
              <a:off x="4096326" y="1489621"/>
              <a:ext cx="286870" cy="30987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Rectangle 48"/>
            <p:cNvSpPr/>
            <p:nvPr/>
          </p:nvSpPr>
          <p:spPr>
            <a:xfrm>
              <a:off x="4383196" y="1884030"/>
              <a:ext cx="286870" cy="30987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Rectangle 49"/>
            <p:cNvSpPr/>
            <p:nvPr/>
          </p:nvSpPr>
          <p:spPr>
            <a:xfrm>
              <a:off x="4670066" y="1489621"/>
              <a:ext cx="286870" cy="30987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Rectangle 50"/>
            <p:cNvSpPr/>
            <p:nvPr/>
          </p:nvSpPr>
          <p:spPr>
            <a:xfrm>
              <a:off x="4160986" y="946510"/>
              <a:ext cx="793604" cy="4002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350" dirty="0">
                  <a:solidFill>
                    <a:srgbClr val="505050"/>
                  </a:solidFill>
                  <a:latin typeface="Segoe UI Light" panose="020B0502040204020203"/>
                  <a:ea typeface="+mn-ea"/>
                </a:rPr>
                <a:t>App 1</a:t>
              </a:r>
              <a:endParaRPr kumimoji="0" lang="en-US" sz="1350" dirty="0">
                <a:solidFill>
                  <a:srgbClr val="505050"/>
                </a:solidFill>
                <a:latin typeface="Segoe UI Light" panose="020B0502040204020203"/>
                <a:ea typeface="+mn-ea"/>
              </a:endParaRPr>
            </a:p>
          </p:txBody>
        </p:sp>
      </p:grpSp>
      <p:sp>
        <p:nvSpPr>
          <p:cNvPr id="47" name="Hexagon 51"/>
          <p:cNvSpPr/>
          <p:nvPr/>
        </p:nvSpPr>
        <p:spPr bwMode="auto">
          <a:xfrm>
            <a:off x="9383338" y="2453483"/>
            <a:ext cx="204580" cy="183024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Hexagon 52"/>
          <p:cNvSpPr/>
          <p:nvPr/>
        </p:nvSpPr>
        <p:spPr bwMode="auto">
          <a:xfrm>
            <a:off x="9370860" y="2444621"/>
            <a:ext cx="204580" cy="183024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Hexagon 53"/>
          <p:cNvSpPr/>
          <p:nvPr/>
        </p:nvSpPr>
        <p:spPr bwMode="auto">
          <a:xfrm>
            <a:off x="10282608" y="2023954"/>
            <a:ext cx="204580" cy="183024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Hexagon 54"/>
          <p:cNvSpPr/>
          <p:nvPr/>
        </p:nvSpPr>
        <p:spPr bwMode="auto">
          <a:xfrm>
            <a:off x="10286923" y="2033579"/>
            <a:ext cx="204580" cy="183024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Hexagon 55"/>
          <p:cNvSpPr/>
          <p:nvPr/>
        </p:nvSpPr>
        <p:spPr bwMode="auto">
          <a:xfrm>
            <a:off x="10291499" y="2009668"/>
            <a:ext cx="204580" cy="183024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Hexagon 56"/>
          <p:cNvSpPr/>
          <p:nvPr/>
        </p:nvSpPr>
        <p:spPr bwMode="auto">
          <a:xfrm>
            <a:off x="9702873" y="2257886"/>
            <a:ext cx="204580" cy="183024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Hexagon 57"/>
          <p:cNvSpPr/>
          <p:nvPr/>
        </p:nvSpPr>
        <p:spPr bwMode="auto">
          <a:xfrm>
            <a:off x="9728840" y="2255799"/>
            <a:ext cx="204580" cy="183024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4" name="Group 1"/>
          <p:cNvGrpSpPr/>
          <p:nvPr/>
        </p:nvGrpSpPr>
        <p:grpSpPr>
          <a:xfrm>
            <a:off x="9220536" y="1939343"/>
            <a:ext cx="767453" cy="764362"/>
            <a:chOff x="9877783" y="1319770"/>
            <a:chExt cx="1043789" cy="1039586"/>
          </a:xfrm>
        </p:grpSpPr>
        <p:sp>
          <p:nvSpPr>
            <p:cNvPr id="55" name="Hexagon 31"/>
            <p:cNvSpPr/>
            <p:nvPr/>
          </p:nvSpPr>
          <p:spPr bwMode="auto">
            <a:xfrm>
              <a:off x="10083809" y="1398717"/>
              <a:ext cx="373863" cy="315996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Rounded Rectangle 34"/>
            <p:cNvSpPr/>
            <p:nvPr/>
          </p:nvSpPr>
          <p:spPr bwMode="auto">
            <a:xfrm>
              <a:off x="9877783" y="1319770"/>
              <a:ext cx="1043789" cy="1039586"/>
            </a:xfrm>
            <a:prstGeom prst="roundRect">
              <a:avLst/>
            </a:prstGeom>
            <a:noFill/>
            <a:ln w="10795" cap="flat" cmpd="sng" algn="ctr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Hexagon 32"/>
            <p:cNvSpPr/>
            <p:nvPr/>
          </p:nvSpPr>
          <p:spPr bwMode="auto">
            <a:xfrm>
              <a:off x="10083809" y="1974130"/>
              <a:ext cx="373863" cy="315996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Hexagon 33"/>
            <p:cNvSpPr/>
            <p:nvPr/>
          </p:nvSpPr>
          <p:spPr bwMode="auto">
            <a:xfrm>
              <a:off x="10509476" y="1693329"/>
              <a:ext cx="373863" cy="315996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9" name="Group 2"/>
          <p:cNvGrpSpPr/>
          <p:nvPr/>
        </p:nvGrpSpPr>
        <p:grpSpPr>
          <a:xfrm>
            <a:off x="10140392" y="1943394"/>
            <a:ext cx="767453" cy="764362"/>
            <a:chOff x="11137270" y="1319771"/>
            <a:chExt cx="1043789" cy="1039586"/>
          </a:xfrm>
        </p:grpSpPr>
        <p:sp>
          <p:nvSpPr>
            <p:cNvPr id="60" name="Rounded Rectangle 25"/>
            <p:cNvSpPr/>
            <p:nvPr/>
          </p:nvSpPr>
          <p:spPr bwMode="auto">
            <a:xfrm>
              <a:off x="11137270" y="1319771"/>
              <a:ext cx="1043789" cy="1039586"/>
            </a:xfrm>
            <a:prstGeom prst="roundRect">
              <a:avLst/>
            </a:prstGeom>
            <a:noFill/>
            <a:ln w="10795" cap="flat" cmpd="sng" algn="ctr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Hexagon 22"/>
            <p:cNvSpPr/>
            <p:nvPr/>
          </p:nvSpPr>
          <p:spPr bwMode="auto">
            <a:xfrm>
              <a:off x="11306023" y="1390866"/>
              <a:ext cx="373863" cy="315996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Hexagon 24"/>
            <p:cNvSpPr/>
            <p:nvPr/>
          </p:nvSpPr>
          <p:spPr bwMode="auto">
            <a:xfrm>
              <a:off x="11731690" y="1685479"/>
              <a:ext cx="373863" cy="315996"/>
            </a:xfrm>
            <a:prstGeom prst="hexagon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Hexagon 23"/>
            <p:cNvSpPr/>
            <p:nvPr/>
          </p:nvSpPr>
          <p:spPr bwMode="auto">
            <a:xfrm>
              <a:off x="11306023" y="1966280"/>
              <a:ext cx="373863" cy="315996"/>
            </a:xfrm>
            <a:prstGeom prst="hexagon">
              <a:avLst/>
            </a:prstGeom>
            <a:solidFill>
              <a:srgbClr val="FF8C00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Group 65"/>
          <p:cNvGrpSpPr/>
          <p:nvPr/>
        </p:nvGrpSpPr>
        <p:grpSpPr>
          <a:xfrm>
            <a:off x="8270938" y="4156889"/>
            <a:ext cx="946212" cy="635483"/>
            <a:chOff x="8625119" y="4346288"/>
            <a:chExt cx="1286914" cy="864302"/>
          </a:xfrm>
        </p:grpSpPr>
        <p:sp>
          <p:nvSpPr>
            <p:cNvPr id="65" name="Rounded Rectangular Callout 67"/>
            <p:cNvSpPr/>
            <p:nvPr/>
          </p:nvSpPr>
          <p:spPr bwMode="auto">
            <a:xfrm>
              <a:off x="8625119" y="4346288"/>
              <a:ext cx="1252776" cy="827373"/>
            </a:xfrm>
            <a:prstGeom prst="wedgeRoundRectCallout">
              <a:avLst>
                <a:gd name="adj1" fmla="val -36739"/>
                <a:gd name="adj2" fmla="val 73751"/>
                <a:gd name="adj3" fmla="val 16667"/>
              </a:avLst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no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endParaRPr kumimoji="0" lang="en-US" sz="88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Rectangle 70"/>
            <p:cNvSpPr/>
            <p:nvPr/>
          </p:nvSpPr>
          <p:spPr>
            <a:xfrm>
              <a:off x="8625119" y="4420487"/>
              <a:ext cx="1286914" cy="790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r>
                <a:rPr kumimoji="0" lang="en-US" sz="88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rPr>
                <a:t>Fine-grained density of services</a:t>
              </a:r>
              <a:endParaRPr kumimoji="0" lang="en-US" sz="88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defTabSz="685165">
                <a:lnSpc>
                  <a:spcPct val="90000"/>
                </a:lnSpc>
                <a:defRPr/>
              </a:pPr>
              <a:endParaRPr kumimoji="0" lang="en-US" sz="88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7" name="Group 71"/>
          <p:cNvGrpSpPr/>
          <p:nvPr/>
        </p:nvGrpSpPr>
        <p:grpSpPr>
          <a:xfrm>
            <a:off x="5043614" y="3460551"/>
            <a:ext cx="1234188" cy="756257"/>
            <a:chOff x="4217417" y="4008952"/>
            <a:chExt cx="1340657" cy="1028562"/>
          </a:xfrm>
        </p:grpSpPr>
        <p:sp>
          <p:nvSpPr>
            <p:cNvPr id="68" name="Rounded Rectangular Callout 72"/>
            <p:cNvSpPr/>
            <p:nvPr/>
          </p:nvSpPr>
          <p:spPr bwMode="auto">
            <a:xfrm>
              <a:off x="4217417" y="4008952"/>
              <a:ext cx="1310464" cy="754999"/>
            </a:xfrm>
            <a:prstGeom prst="wedgeRoundRectCallout">
              <a:avLst>
                <a:gd name="adj1" fmla="val -67622"/>
                <a:gd name="adj2" fmla="val 75223"/>
                <a:gd name="adj3" fmla="val 16667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no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endParaRPr kumimoji="0" lang="en-US" sz="88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Rectangle 73"/>
            <p:cNvSpPr/>
            <p:nvPr/>
          </p:nvSpPr>
          <p:spPr>
            <a:xfrm>
              <a:off x="4226478" y="4081279"/>
              <a:ext cx="1331596" cy="956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r>
                <a:rPr kumimoji="0" lang="en-US" sz="88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rPr>
                <a:t>Coarse-grained density of apps/services</a:t>
              </a:r>
              <a:endParaRPr kumimoji="0" lang="en-US" sz="88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defTabSz="685165">
                <a:lnSpc>
                  <a:spcPct val="90000"/>
                </a:lnSpc>
                <a:defRPr/>
              </a:pPr>
              <a:endParaRPr kumimoji="0" lang="en-US" sz="88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0" name="Group 74"/>
          <p:cNvGrpSpPr/>
          <p:nvPr/>
        </p:nvGrpSpPr>
        <p:grpSpPr>
          <a:xfrm>
            <a:off x="5139488" y="4610663"/>
            <a:ext cx="981967" cy="677524"/>
            <a:chOff x="4346120" y="4983696"/>
            <a:chExt cx="1335544" cy="921479"/>
          </a:xfrm>
        </p:grpSpPr>
        <p:sp>
          <p:nvSpPr>
            <p:cNvPr id="71" name="Rounded Rectangular Callout 75"/>
            <p:cNvSpPr/>
            <p:nvPr/>
          </p:nvSpPr>
          <p:spPr bwMode="auto">
            <a:xfrm>
              <a:off x="4346120" y="4983696"/>
              <a:ext cx="1310464" cy="754999"/>
            </a:xfrm>
            <a:prstGeom prst="wedgeRoundRectCallout">
              <a:avLst>
                <a:gd name="adj1" fmla="val -147474"/>
                <a:gd name="adj2" fmla="val -73982"/>
                <a:gd name="adj3" fmla="val 16667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no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endParaRPr kumimoji="0" lang="en-US" sz="88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Rectangle 76"/>
            <p:cNvSpPr/>
            <p:nvPr/>
          </p:nvSpPr>
          <p:spPr>
            <a:xfrm>
              <a:off x="4350068" y="5115073"/>
              <a:ext cx="1331596" cy="7901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r>
                <a:rPr kumimoji="0" lang="en-US" sz="88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rPr>
                <a:t>Need to deploy the full application</a:t>
              </a:r>
              <a:endParaRPr kumimoji="0" lang="en-US" sz="88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defTabSz="685165">
                <a:lnSpc>
                  <a:spcPct val="90000"/>
                </a:lnSpc>
                <a:defRPr/>
              </a:pPr>
              <a:endParaRPr kumimoji="0" lang="en-US" sz="88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7"/>
          <p:cNvGrpSpPr/>
          <p:nvPr/>
        </p:nvGrpSpPr>
        <p:grpSpPr>
          <a:xfrm>
            <a:off x="9753854" y="3217341"/>
            <a:ext cx="979065" cy="614219"/>
            <a:chOff x="10622216" y="3052425"/>
            <a:chExt cx="1331596" cy="835380"/>
          </a:xfrm>
        </p:grpSpPr>
        <p:sp>
          <p:nvSpPr>
            <p:cNvPr id="74" name="Rounded Rectangular Callout 78"/>
            <p:cNvSpPr/>
            <p:nvPr/>
          </p:nvSpPr>
          <p:spPr bwMode="auto">
            <a:xfrm>
              <a:off x="10632782" y="3052425"/>
              <a:ext cx="1310464" cy="754999"/>
            </a:xfrm>
            <a:prstGeom prst="wedgeRoundRectCallout">
              <a:avLst>
                <a:gd name="adj1" fmla="val -30182"/>
                <a:gd name="adj2" fmla="val 100408"/>
                <a:gd name="adj3" fmla="val 16667"/>
              </a:avLst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no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endParaRPr kumimoji="0" lang="en-US" sz="88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Rectangle 79"/>
            <p:cNvSpPr/>
            <p:nvPr/>
          </p:nvSpPr>
          <p:spPr>
            <a:xfrm>
              <a:off x="10622216" y="3097703"/>
              <a:ext cx="1331596" cy="7901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r>
                <a:rPr kumimoji="0" lang="en-US" sz="88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rPr>
                <a:t>Independent deployment of microservice</a:t>
              </a:r>
              <a:endParaRPr kumimoji="0" lang="en-US" sz="88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defTabSz="685165">
                <a:lnSpc>
                  <a:spcPct val="90000"/>
                </a:lnSpc>
                <a:defRPr/>
              </a:pPr>
              <a:endParaRPr kumimoji="0" lang="en-US" sz="88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6" name="Group 90"/>
          <p:cNvGrpSpPr/>
          <p:nvPr/>
        </p:nvGrpSpPr>
        <p:grpSpPr>
          <a:xfrm>
            <a:off x="2957332" y="3562176"/>
            <a:ext cx="316459" cy="316459"/>
            <a:chOff x="4209130" y="3789317"/>
            <a:chExt cx="430406" cy="430406"/>
          </a:xfrm>
        </p:grpSpPr>
        <p:sp>
          <p:nvSpPr>
            <p:cNvPr id="77" name="Rectangle 91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78" name="Picture 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79" name="Group 93"/>
          <p:cNvGrpSpPr/>
          <p:nvPr/>
        </p:nvGrpSpPr>
        <p:grpSpPr>
          <a:xfrm>
            <a:off x="2965253" y="4209158"/>
            <a:ext cx="316459" cy="316459"/>
            <a:chOff x="4209130" y="3789317"/>
            <a:chExt cx="430406" cy="430406"/>
          </a:xfrm>
        </p:grpSpPr>
        <p:sp>
          <p:nvSpPr>
            <p:cNvPr id="80" name="Rectangle 94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81" name="Picture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82" name="Group 96"/>
          <p:cNvGrpSpPr/>
          <p:nvPr/>
        </p:nvGrpSpPr>
        <p:grpSpPr>
          <a:xfrm>
            <a:off x="2965253" y="4820592"/>
            <a:ext cx="316459" cy="316459"/>
            <a:chOff x="4209130" y="3789317"/>
            <a:chExt cx="430406" cy="430406"/>
          </a:xfrm>
        </p:grpSpPr>
        <p:sp>
          <p:nvSpPr>
            <p:cNvPr id="83" name="Rectangle 97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84" name="Picture 9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85" name="Group 99"/>
          <p:cNvGrpSpPr/>
          <p:nvPr/>
        </p:nvGrpSpPr>
        <p:grpSpPr>
          <a:xfrm>
            <a:off x="7485404" y="4062172"/>
            <a:ext cx="316459" cy="316459"/>
            <a:chOff x="4209130" y="3789317"/>
            <a:chExt cx="430406" cy="430406"/>
          </a:xfrm>
        </p:grpSpPr>
        <p:sp>
          <p:nvSpPr>
            <p:cNvPr id="86" name="Rectangle 100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87" name="Picture 10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88" name="Group 102"/>
          <p:cNvGrpSpPr/>
          <p:nvPr/>
        </p:nvGrpSpPr>
        <p:grpSpPr>
          <a:xfrm>
            <a:off x="7331698" y="4998084"/>
            <a:ext cx="316459" cy="316459"/>
            <a:chOff x="4209130" y="3789317"/>
            <a:chExt cx="430406" cy="430406"/>
          </a:xfrm>
        </p:grpSpPr>
        <p:sp>
          <p:nvSpPr>
            <p:cNvPr id="89" name="Rectangle 103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b="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90" name="Picture 10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91" name="Group 105"/>
          <p:cNvGrpSpPr/>
          <p:nvPr/>
        </p:nvGrpSpPr>
        <p:grpSpPr>
          <a:xfrm>
            <a:off x="8619996" y="3453683"/>
            <a:ext cx="316459" cy="316459"/>
            <a:chOff x="4209130" y="3789317"/>
            <a:chExt cx="430406" cy="430406"/>
          </a:xfrm>
        </p:grpSpPr>
        <p:sp>
          <p:nvSpPr>
            <p:cNvPr id="92" name="Rectangle 106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93" name="Picture 10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94" name="Group 108"/>
          <p:cNvGrpSpPr/>
          <p:nvPr/>
        </p:nvGrpSpPr>
        <p:grpSpPr>
          <a:xfrm>
            <a:off x="8585814" y="5423722"/>
            <a:ext cx="316459" cy="316459"/>
            <a:chOff x="4209130" y="3789317"/>
            <a:chExt cx="430406" cy="430406"/>
          </a:xfrm>
        </p:grpSpPr>
        <p:sp>
          <p:nvSpPr>
            <p:cNvPr id="95" name="Rectangle 109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96" name="Picture 1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97" name="Group 111"/>
          <p:cNvGrpSpPr/>
          <p:nvPr/>
        </p:nvGrpSpPr>
        <p:grpSpPr>
          <a:xfrm>
            <a:off x="10083958" y="4810841"/>
            <a:ext cx="316459" cy="316459"/>
            <a:chOff x="4209130" y="3789317"/>
            <a:chExt cx="430406" cy="430406"/>
          </a:xfrm>
        </p:grpSpPr>
        <p:sp>
          <p:nvSpPr>
            <p:cNvPr id="98" name="Rectangle 112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99" name="Picture 1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100" name="Group 114"/>
          <p:cNvGrpSpPr/>
          <p:nvPr/>
        </p:nvGrpSpPr>
        <p:grpSpPr>
          <a:xfrm>
            <a:off x="9998293" y="3997206"/>
            <a:ext cx="316459" cy="316459"/>
            <a:chOff x="4209130" y="3789317"/>
            <a:chExt cx="430406" cy="430406"/>
          </a:xfrm>
        </p:grpSpPr>
        <p:sp>
          <p:nvSpPr>
            <p:cNvPr id="101" name="Rectangle 115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102" name="Picture 1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44444E-6 L -0.16068 0.214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34" y="107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0093 L -0.17878 0.3030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62" y="150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6296 L -0.17448 0.3615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37" y="2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-0.05391 0.1849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923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-0.12539 0.3074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76" y="1537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0.11914 0.1861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64" y="930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-0.01692 0.2745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1372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59259E-6 L 0.02448 0.2497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1247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96296E-6 L -0.0138 0.2155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" y="1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-0.03919 0.3689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1844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6 1.85185E-6 L -0.20976 0.3006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8" y="1502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-0.04335 0.1185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59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-0.13567 0.4291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4" y="2145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22222E-6 L -0.08269 0.4557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2277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-0.06107 0.4370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" y="2185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-0.23763 0.3796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8" y="1898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-0.26511 0.3965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55" y="198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59 -2.96296E-6 L -0.25417 0.3773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94" y="1886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-0.1582 0.4222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2111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88 -0.00139 L -0.17578 0.3643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83" y="1828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2 0.02546 L -0.15599 0.3768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1756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 -3.33333E-6 L -0.12838 0.4877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24375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3 -0.0081 L -0.01158 0.3967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2023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14349 0.26968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4" y="1347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03307 0.3673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" y="1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8" grpId="0" animBg="1"/>
      <p:bldP spid="49" grpId="0" animBg="1"/>
      <p:bldP spid="51" grpId="0" animBg="1"/>
      <p:bldP spid="52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5"/>
          <p:cNvSpPr/>
          <p:nvPr/>
        </p:nvSpPr>
        <p:spPr>
          <a:xfrm>
            <a:off x="2859803" y="4808100"/>
            <a:ext cx="1594585" cy="1230111"/>
          </a:xfrm>
          <a:prstGeom prst="flowChartMagneticDisk">
            <a:avLst/>
          </a:prstGeom>
          <a:solidFill>
            <a:srgbClr val="92D05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oup 6"/>
          <p:cNvGrpSpPr/>
          <p:nvPr/>
        </p:nvGrpSpPr>
        <p:grpSpPr>
          <a:xfrm>
            <a:off x="3038117" y="5292971"/>
            <a:ext cx="201764" cy="247324"/>
            <a:chOff x="4818580" y="4212404"/>
            <a:chExt cx="441789" cy="544531"/>
          </a:xfrm>
        </p:grpSpPr>
        <p:sp>
          <p:nvSpPr>
            <p:cNvPr id="5" name="Rectangle 7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6" name="Rectangle 8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7" name="Group 9"/>
          <p:cNvGrpSpPr/>
          <p:nvPr/>
        </p:nvGrpSpPr>
        <p:grpSpPr>
          <a:xfrm>
            <a:off x="3370052" y="5292971"/>
            <a:ext cx="201764" cy="247324"/>
            <a:chOff x="4818580" y="4212404"/>
            <a:chExt cx="441789" cy="544531"/>
          </a:xfrm>
        </p:grpSpPr>
        <p:sp>
          <p:nvSpPr>
            <p:cNvPr id="8" name="Rectangle 10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9" name="Rectangle 11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10" name="Group 12"/>
          <p:cNvGrpSpPr/>
          <p:nvPr/>
        </p:nvGrpSpPr>
        <p:grpSpPr>
          <a:xfrm>
            <a:off x="3701987" y="5292971"/>
            <a:ext cx="201764" cy="247324"/>
            <a:chOff x="4818580" y="4212404"/>
            <a:chExt cx="441789" cy="544531"/>
          </a:xfrm>
        </p:grpSpPr>
        <p:sp>
          <p:nvSpPr>
            <p:cNvPr id="11" name="Rectangle 13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12" name="Rectangle 14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13" name="Group 15"/>
          <p:cNvGrpSpPr/>
          <p:nvPr/>
        </p:nvGrpSpPr>
        <p:grpSpPr>
          <a:xfrm>
            <a:off x="4033921" y="5292971"/>
            <a:ext cx="201764" cy="247324"/>
            <a:chOff x="4818580" y="4212404"/>
            <a:chExt cx="441789" cy="544531"/>
          </a:xfrm>
        </p:grpSpPr>
        <p:sp>
          <p:nvSpPr>
            <p:cNvPr id="14" name="Rectangle 16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15" name="Rectangle 17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16" name="Group 18"/>
          <p:cNvGrpSpPr/>
          <p:nvPr/>
        </p:nvGrpSpPr>
        <p:grpSpPr>
          <a:xfrm>
            <a:off x="3038117" y="5623821"/>
            <a:ext cx="201764" cy="247324"/>
            <a:chOff x="4818580" y="4212404"/>
            <a:chExt cx="441789" cy="544531"/>
          </a:xfrm>
        </p:grpSpPr>
        <p:sp>
          <p:nvSpPr>
            <p:cNvPr id="17" name="Rectangle 19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18" name="Rectangle 20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19" name="Group 21"/>
          <p:cNvGrpSpPr/>
          <p:nvPr/>
        </p:nvGrpSpPr>
        <p:grpSpPr>
          <a:xfrm>
            <a:off x="3370052" y="5623821"/>
            <a:ext cx="201764" cy="247324"/>
            <a:chOff x="4818580" y="4212404"/>
            <a:chExt cx="441789" cy="544531"/>
          </a:xfrm>
        </p:grpSpPr>
        <p:sp>
          <p:nvSpPr>
            <p:cNvPr id="20" name="Rectangle 22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21" name="Rectangle 23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22" name="Group 24"/>
          <p:cNvGrpSpPr/>
          <p:nvPr/>
        </p:nvGrpSpPr>
        <p:grpSpPr>
          <a:xfrm>
            <a:off x="3701987" y="5623821"/>
            <a:ext cx="201764" cy="247324"/>
            <a:chOff x="4818580" y="4212404"/>
            <a:chExt cx="441789" cy="544531"/>
          </a:xfrm>
        </p:grpSpPr>
        <p:sp>
          <p:nvSpPr>
            <p:cNvPr id="23" name="Rectangle 25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24" name="Rectangle 26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25" name="Group 27"/>
          <p:cNvGrpSpPr/>
          <p:nvPr/>
        </p:nvGrpSpPr>
        <p:grpSpPr>
          <a:xfrm>
            <a:off x="4033921" y="5623821"/>
            <a:ext cx="201764" cy="247324"/>
            <a:chOff x="4818580" y="4212404"/>
            <a:chExt cx="441789" cy="544531"/>
          </a:xfrm>
        </p:grpSpPr>
        <p:sp>
          <p:nvSpPr>
            <p:cNvPr id="26" name="Rectangle 28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27" name="Rectangle 29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sp>
        <p:nvSpPr>
          <p:cNvPr id="28" name="Rectangle 30"/>
          <p:cNvSpPr/>
          <p:nvPr/>
        </p:nvSpPr>
        <p:spPr>
          <a:xfrm>
            <a:off x="2354883" y="1935737"/>
            <a:ext cx="2693045" cy="5161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375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单个数据库包含了所有的数据</a:t>
            </a:r>
            <a:endParaRPr kumimoji="0" lang="en-US" altLang="zh-CN" sz="1375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375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分层</a:t>
            </a:r>
            <a:endParaRPr kumimoji="0" lang="en-US" sz="1375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</p:txBody>
      </p:sp>
      <p:cxnSp>
        <p:nvCxnSpPr>
          <p:cNvPr id="29" name="Straight Arrow Connector 31"/>
          <p:cNvCxnSpPr>
            <a:stCxn id="100" idx="0"/>
            <a:endCxn id="76" idx="2"/>
          </p:cNvCxnSpPr>
          <p:nvPr/>
        </p:nvCxnSpPr>
        <p:spPr>
          <a:xfrm flipV="1">
            <a:off x="3657096" y="3073177"/>
            <a:ext cx="0" cy="22225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Rectangle 32"/>
          <p:cNvSpPr/>
          <p:nvPr/>
        </p:nvSpPr>
        <p:spPr>
          <a:xfrm>
            <a:off x="2258984" y="1335430"/>
            <a:ext cx="364959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10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单体应用的数据</a:t>
            </a:r>
            <a:endParaRPr kumimoji="0" lang="en-US" sz="2100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</p:txBody>
      </p:sp>
      <p:sp>
        <p:nvSpPr>
          <p:cNvPr id="31" name="Rectangle 33"/>
          <p:cNvSpPr/>
          <p:nvPr/>
        </p:nvSpPr>
        <p:spPr>
          <a:xfrm>
            <a:off x="7216939" y="1346335"/>
            <a:ext cx="18004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10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微服务的数据</a:t>
            </a:r>
            <a:endParaRPr kumimoji="0" lang="en-US" sz="2100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</p:txBody>
      </p:sp>
      <p:sp>
        <p:nvSpPr>
          <p:cNvPr id="32" name="Rectangle 36"/>
          <p:cNvSpPr/>
          <p:nvPr/>
        </p:nvSpPr>
        <p:spPr>
          <a:xfrm>
            <a:off x="6434175" y="1986757"/>
            <a:ext cx="2399696" cy="5161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375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每个微服务有自己的数据</a:t>
            </a:r>
            <a:endParaRPr kumimoji="0" lang="en-US" altLang="zh-CN" sz="1375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375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远程通常存储冷数据</a:t>
            </a:r>
            <a:endParaRPr kumimoji="0" lang="en-US" sz="1375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</p:txBody>
      </p:sp>
      <p:sp>
        <p:nvSpPr>
          <p:cNvPr id="33" name="Rounded Rectangle 41"/>
          <p:cNvSpPr/>
          <p:nvPr/>
        </p:nvSpPr>
        <p:spPr bwMode="auto">
          <a:xfrm>
            <a:off x="6691065" y="4683130"/>
            <a:ext cx="958408" cy="1044897"/>
          </a:xfrm>
          <a:prstGeom prst="roundRect">
            <a:avLst/>
          </a:prstGeom>
          <a:noFill/>
          <a:ln w="10795" cap="flat" cmpd="sng" algn="ctr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Flowchart: Magnetic Disk 42"/>
          <p:cNvSpPr/>
          <p:nvPr/>
        </p:nvSpPr>
        <p:spPr>
          <a:xfrm>
            <a:off x="6958804" y="5254018"/>
            <a:ext cx="428476" cy="430266"/>
          </a:xfrm>
          <a:prstGeom prst="flowChartMagneticDisk">
            <a:avLst/>
          </a:prstGeom>
          <a:solidFill>
            <a:srgbClr val="92D05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5" name="Group 43"/>
          <p:cNvGrpSpPr/>
          <p:nvPr/>
        </p:nvGrpSpPr>
        <p:grpSpPr>
          <a:xfrm>
            <a:off x="7028627" y="5457337"/>
            <a:ext cx="115375" cy="151910"/>
            <a:chOff x="4818580" y="4212404"/>
            <a:chExt cx="441789" cy="544531"/>
          </a:xfrm>
        </p:grpSpPr>
        <p:sp>
          <p:nvSpPr>
            <p:cNvPr id="36" name="Rectangle 75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37" name="Rectangle 76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38" name="Group 44"/>
          <p:cNvGrpSpPr/>
          <p:nvPr/>
        </p:nvGrpSpPr>
        <p:grpSpPr>
          <a:xfrm>
            <a:off x="7206518" y="5457337"/>
            <a:ext cx="115375" cy="151910"/>
            <a:chOff x="4818580" y="4212404"/>
            <a:chExt cx="441789" cy="544531"/>
          </a:xfrm>
        </p:grpSpPr>
        <p:sp>
          <p:nvSpPr>
            <p:cNvPr id="39" name="Rectangle 73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40" name="Rectangle 74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cxnSp>
        <p:nvCxnSpPr>
          <p:cNvPr id="41" name="Straight Arrow Connector 45"/>
          <p:cNvCxnSpPr>
            <a:stCxn id="34" idx="1"/>
          </p:cNvCxnSpPr>
          <p:nvPr/>
        </p:nvCxnSpPr>
        <p:spPr>
          <a:xfrm flipV="1">
            <a:off x="7173041" y="5142223"/>
            <a:ext cx="0" cy="11179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2" name="Hexagon 46"/>
          <p:cNvSpPr>
            <a:spLocks noChangeAspect="1"/>
          </p:cNvSpPr>
          <p:nvPr/>
        </p:nvSpPr>
        <p:spPr bwMode="auto">
          <a:xfrm>
            <a:off x="6955740" y="4736743"/>
            <a:ext cx="434605" cy="405480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Hexagon 47"/>
          <p:cNvSpPr>
            <a:spLocks noChangeAspect="1"/>
          </p:cNvSpPr>
          <p:nvPr/>
        </p:nvSpPr>
        <p:spPr bwMode="auto">
          <a:xfrm>
            <a:off x="8302514" y="4750109"/>
            <a:ext cx="434605" cy="405480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Hexagon 48"/>
          <p:cNvSpPr>
            <a:spLocks noChangeAspect="1"/>
          </p:cNvSpPr>
          <p:nvPr/>
        </p:nvSpPr>
        <p:spPr bwMode="auto">
          <a:xfrm>
            <a:off x="9150180" y="4755262"/>
            <a:ext cx="434605" cy="405480"/>
          </a:xfrm>
          <a:prstGeom prst="hexagon">
            <a:avLst/>
          </a:prstGeom>
          <a:solidFill>
            <a:srgbClr val="4D762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Flowchart: Magnetic Disk 49"/>
          <p:cNvSpPr/>
          <p:nvPr/>
        </p:nvSpPr>
        <p:spPr>
          <a:xfrm>
            <a:off x="9309114" y="5023629"/>
            <a:ext cx="118446" cy="105642"/>
          </a:xfrm>
          <a:prstGeom prst="flowChartMagneticDisk">
            <a:avLst/>
          </a:prstGeom>
          <a:solidFill>
            <a:srgbClr val="92D050"/>
          </a:solidFill>
          <a:ln w="1587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Hexagon 50"/>
          <p:cNvSpPr>
            <a:spLocks noChangeAspect="1"/>
          </p:cNvSpPr>
          <p:nvPr/>
        </p:nvSpPr>
        <p:spPr bwMode="auto">
          <a:xfrm>
            <a:off x="9150180" y="5529123"/>
            <a:ext cx="434605" cy="405480"/>
          </a:xfrm>
          <a:prstGeom prst="hexagon">
            <a:avLst/>
          </a:prstGeom>
          <a:solidFill>
            <a:srgbClr val="4D762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Flowchart: Magnetic Disk 51"/>
          <p:cNvSpPr/>
          <p:nvPr/>
        </p:nvSpPr>
        <p:spPr>
          <a:xfrm>
            <a:off x="9316124" y="5786805"/>
            <a:ext cx="118446" cy="105642"/>
          </a:xfrm>
          <a:prstGeom prst="flowChartMagneticDisk">
            <a:avLst/>
          </a:prstGeom>
          <a:solidFill>
            <a:srgbClr val="92D050"/>
          </a:solidFill>
          <a:ln w="1587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8" name="Straight Arrow Connector 54"/>
          <p:cNvCxnSpPr>
            <a:stCxn id="44" idx="3"/>
            <a:endCxn id="43" idx="0"/>
          </p:cNvCxnSpPr>
          <p:nvPr/>
        </p:nvCxnSpPr>
        <p:spPr>
          <a:xfrm flipH="1" flipV="1">
            <a:off x="8737119" y="4952849"/>
            <a:ext cx="413061" cy="5153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56"/>
          <p:cNvCxnSpPr>
            <a:stCxn id="46" idx="3"/>
            <a:endCxn id="43" idx="1"/>
          </p:cNvCxnSpPr>
          <p:nvPr/>
        </p:nvCxnSpPr>
        <p:spPr>
          <a:xfrm flipH="1" flipV="1">
            <a:off x="8635749" y="5155589"/>
            <a:ext cx="514432" cy="576274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Rectangle 58"/>
          <p:cNvSpPr/>
          <p:nvPr/>
        </p:nvSpPr>
        <p:spPr>
          <a:xfrm>
            <a:off x="9079244" y="5147400"/>
            <a:ext cx="650737" cy="725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b="1" kern="0" dirty="0">
                <a:solidFill>
                  <a:srgbClr val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Stateful services</a:t>
            </a:r>
            <a:endParaRPr kumimoji="0" lang="en-US" sz="1030" b="1" kern="0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1" name="Rectangle 60"/>
          <p:cNvSpPr/>
          <p:nvPr/>
        </p:nvSpPr>
        <p:spPr>
          <a:xfrm>
            <a:off x="9173355" y="3871249"/>
            <a:ext cx="1193642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Web presentation services</a:t>
            </a:r>
            <a:endParaRPr kumimoji="0" lang="en-US" sz="1030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</p:txBody>
      </p:sp>
      <p:pic>
        <p:nvPicPr>
          <p:cNvPr id="52" name="Picture 23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46" y="4857433"/>
            <a:ext cx="199601" cy="16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3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860" y="4875491"/>
            <a:ext cx="199601" cy="16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3"/>
          <p:cNvPicPr>
            <a:picLocks noChangeAspect="1"/>
          </p:cNvPicPr>
          <p:nvPr/>
        </p:nvPicPr>
        <p:blipFill>
          <a:blip r:embed="rId1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013" y="4847849"/>
            <a:ext cx="149959" cy="12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3"/>
          <p:cNvPicPr>
            <a:picLocks noChangeAspect="1"/>
          </p:cNvPicPr>
          <p:nvPr/>
        </p:nvPicPr>
        <p:blipFill>
          <a:blip r:embed="rId1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614" y="5607450"/>
            <a:ext cx="149959" cy="12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Group 65"/>
          <p:cNvGrpSpPr>
            <a:grpSpLocks noChangeAspect="1"/>
          </p:cNvGrpSpPr>
          <p:nvPr/>
        </p:nvGrpSpPr>
        <p:grpSpPr>
          <a:xfrm>
            <a:off x="8552641" y="3213803"/>
            <a:ext cx="425724" cy="475373"/>
            <a:chOff x="5499394" y="1899253"/>
            <a:chExt cx="1132765" cy="1226322"/>
          </a:xfrm>
        </p:grpSpPr>
        <p:sp>
          <p:nvSpPr>
            <p:cNvPr id="57" name="Hexagon 69"/>
            <p:cNvSpPr/>
            <p:nvPr/>
          </p:nvSpPr>
          <p:spPr bwMode="auto">
            <a:xfrm rot="16200000">
              <a:off x="5452616" y="1946031"/>
              <a:ext cx="1226322" cy="1132765"/>
            </a:xfrm>
            <a:prstGeom prst="hexagon">
              <a:avLst/>
            </a:prstGeom>
            <a:solidFill>
              <a:srgbClr val="FFB900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34967" rIns="0" bIns="34967" numCol="1" rtlCol="0" anchor="ctr" anchorCtr="0" compatLnSpc="1"/>
            <a:lstStyle/>
            <a:p>
              <a:pPr algn="ctr" defTabSz="699135">
                <a:defRPr/>
              </a:pPr>
              <a:endParaRPr kumimoji="0" lang="en-US" sz="1500" kern="0" dirty="0">
                <a:solidFill>
                  <a:srgbClr val="000000"/>
                </a:solidFill>
                <a:latin typeface="Segoe UI" panose="020B0502040204020203"/>
                <a:ea typeface="+mn-ea"/>
              </a:endParaRPr>
            </a:p>
          </p:txBody>
        </p:sp>
        <p:pic>
          <p:nvPicPr>
            <p:cNvPr id="58" name="Picture 21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0027" y="2304620"/>
              <a:ext cx="571500" cy="468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9" name="Straight Arrow Connector 117"/>
          <p:cNvCxnSpPr>
            <a:stCxn id="3" idx="1"/>
            <a:endCxn id="100" idx="2"/>
          </p:cNvCxnSpPr>
          <p:nvPr/>
        </p:nvCxnSpPr>
        <p:spPr>
          <a:xfrm flipV="1">
            <a:off x="3657096" y="3827442"/>
            <a:ext cx="0" cy="980659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Rectangle 148"/>
          <p:cNvSpPr/>
          <p:nvPr/>
        </p:nvSpPr>
        <p:spPr>
          <a:xfrm>
            <a:off x="7632471" y="4745202"/>
            <a:ext cx="737253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b="1" kern="0" dirty="0">
                <a:solidFill>
                  <a:srgbClr val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Stateless services</a:t>
            </a:r>
            <a:endParaRPr kumimoji="0" lang="en-US" sz="1030" b="1" kern="0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Rectangle 1"/>
          <p:cNvSpPr/>
          <p:nvPr/>
        </p:nvSpPr>
        <p:spPr>
          <a:xfrm>
            <a:off x="4323817" y="4900618"/>
            <a:ext cx="778302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71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SQL DB</a:t>
            </a:r>
            <a:endParaRPr kumimoji="0" lang="en-US" sz="1030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  <a:p>
            <a:pPr algn="ctr" defTabSz="671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or</a:t>
            </a:r>
            <a:endParaRPr kumimoji="0" lang="en-US" sz="1030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  <a:p>
            <a:pPr algn="ctr" defTabSz="671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No-SQL</a:t>
            </a:r>
            <a:endParaRPr kumimoji="0" lang="en-US" sz="1030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</p:txBody>
      </p:sp>
      <p:pic>
        <p:nvPicPr>
          <p:cNvPr id="62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365" y="3011959"/>
            <a:ext cx="1277574" cy="877171"/>
          </a:xfrm>
          <a:prstGeom prst="rect">
            <a:avLst/>
          </a:prstGeom>
        </p:spPr>
      </p:pic>
      <p:grpSp>
        <p:nvGrpSpPr>
          <p:cNvPr id="63" name="Group 59"/>
          <p:cNvGrpSpPr>
            <a:grpSpLocks noChangeAspect="1"/>
          </p:cNvGrpSpPr>
          <p:nvPr/>
        </p:nvGrpSpPr>
        <p:grpSpPr>
          <a:xfrm>
            <a:off x="8759921" y="3602841"/>
            <a:ext cx="425724" cy="475373"/>
            <a:chOff x="5499394" y="1899253"/>
            <a:chExt cx="1132765" cy="1226322"/>
          </a:xfrm>
        </p:grpSpPr>
        <p:sp>
          <p:nvSpPr>
            <p:cNvPr id="64" name="Hexagon 71"/>
            <p:cNvSpPr/>
            <p:nvPr/>
          </p:nvSpPr>
          <p:spPr bwMode="auto">
            <a:xfrm rot="16200000">
              <a:off x="5452616" y="1946031"/>
              <a:ext cx="1226322" cy="1132765"/>
            </a:xfrm>
            <a:prstGeom prst="hexagon">
              <a:avLst/>
            </a:prstGeom>
            <a:solidFill>
              <a:srgbClr val="FFB900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34967" rIns="0" bIns="34967" numCol="1" rtlCol="0" anchor="ctr" anchorCtr="0" compatLnSpc="1"/>
            <a:lstStyle/>
            <a:p>
              <a:pPr algn="ctr" defTabSz="699135">
                <a:defRPr/>
              </a:pPr>
              <a:endParaRPr kumimoji="0" lang="en-US" sz="1500" kern="0" dirty="0">
                <a:solidFill>
                  <a:srgbClr val="000000"/>
                </a:solidFill>
                <a:latin typeface="Segoe UI" panose="020B0502040204020203"/>
                <a:ea typeface="+mn-ea"/>
              </a:endParaRPr>
            </a:p>
          </p:txBody>
        </p:sp>
        <p:pic>
          <p:nvPicPr>
            <p:cNvPr id="65" name="Picture 21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0027" y="2304620"/>
              <a:ext cx="571500" cy="468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6" name="Rectangle 83"/>
          <p:cNvSpPr/>
          <p:nvPr/>
        </p:nvSpPr>
        <p:spPr bwMode="auto">
          <a:xfrm>
            <a:off x="4739924" y="6038212"/>
            <a:ext cx="2969407" cy="25740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/>
          <a:lstStyle/>
          <a:p>
            <a:pPr algn="ctr" defTabSz="685165">
              <a:defRPr/>
            </a:pPr>
            <a:endParaRPr kumimoji="0" lang="en-US" sz="1470" kern="0" dirty="0">
              <a:solidFill>
                <a:srgbClr val="000000"/>
              </a:solidFill>
              <a:latin typeface="Segoe UI" panose="020B0502040204020203"/>
            </a:endParaRPr>
          </a:p>
        </p:txBody>
      </p:sp>
      <p:cxnSp>
        <p:nvCxnSpPr>
          <p:cNvPr id="67" name="Straight Connector 4"/>
          <p:cNvCxnSpPr/>
          <p:nvPr/>
        </p:nvCxnSpPr>
        <p:spPr>
          <a:xfrm flipH="1">
            <a:off x="6100941" y="2080725"/>
            <a:ext cx="23367" cy="3957487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pic>
        <p:nvPicPr>
          <p:cNvPr id="68" name="Picture 1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201" y="3018884"/>
            <a:ext cx="1102278" cy="989944"/>
          </a:xfrm>
          <a:prstGeom prst="rect">
            <a:avLst/>
          </a:prstGeom>
        </p:spPr>
      </p:pic>
      <p:sp>
        <p:nvSpPr>
          <p:cNvPr id="69" name="Rectangle 139"/>
          <p:cNvSpPr/>
          <p:nvPr/>
        </p:nvSpPr>
        <p:spPr>
          <a:xfrm>
            <a:off x="6725673" y="3858658"/>
            <a:ext cx="586374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Mobile</a:t>
            </a:r>
            <a:endParaRPr kumimoji="0" lang="en-US" sz="1030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apps</a:t>
            </a:r>
            <a:endParaRPr kumimoji="0" lang="en-US" sz="1030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</p:txBody>
      </p:sp>
      <p:cxnSp>
        <p:nvCxnSpPr>
          <p:cNvPr id="70" name="Straight Arrow Connector 158"/>
          <p:cNvCxnSpPr>
            <a:stCxn id="43" idx="5"/>
            <a:endCxn id="64" idx="3"/>
          </p:cNvCxnSpPr>
          <p:nvPr/>
        </p:nvCxnSpPr>
        <p:spPr>
          <a:xfrm flipV="1">
            <a:off x="8635749" y="4078215"/>
            <a:ext cx="337034" cy="671894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1" name="Straight Arrow Connector 53"/>
          <p:cNvCxnSpPr>
            <a:stCxn id="43" idx="4"/>
          </p:cNvCxnSpPr>
          <p:nvPr/>
        </p:nvCxnSpPr>
        <p:spPr>
          <a:xfrm flipH="1" flipV="1">
            <a:off x="7709331" y="3968416"/>
            <a:ext cx="694553" cy="78169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2" name="Straight Arrow Connector 52"/>
          <p:cNvCxnSpPr>
            <a:stCxn id="33" idx="0"/>
          </p:cNvCxnSpPr>
          <p:nvPr/>
        </p:nvCxnSpPr>
        <p:spPr>
          <a:xfrm flipV="1">
            <a:off x="7170269" y="3991336"/>
            <a:ext cx="284129" cy="691795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pic>
        <p:nvPicPr>
          <p:cNvPr id="73" name="Picture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222" y="2439056"/>
            <a:ext cx="1102278" cy="989944"/>
          </a:xfrm>
          <a:prstGeom prst="rect">
            <a:avLst/>
          </a:prstGeom>
        </p:spPr>
      </p:pic>
      <p:cxnSp>
        <p:nvCxnSpPr>
          <p:cNvPr id="74" name="Straight Arrow Connector 199"/>
          <p:cNvCxnSpPr>
            <a:stCxn id="100" idx="0"/>
          </p:cNvCxnSpPr>
          <p:nvPr/>
        </p:nvCxnSpPr>
        <p:spPr>
          <a:xfrm flipV="1">
            <a:off x="3657096" y="3073177"/>
            <a:ext cx="1138854" cy="22225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75" name="Group 37"/>
          <p:cNvGrpSpPr/>
          <p:nvPr/>
        </p:nvGrpSpPr>
        <p:grpSpPr>
          <a:xfrm>
            <a:off x="2076460" y="2541166"/>
            <a:ext cx="2247593" cy="532010"/>
            <a:chOff x="614542" y="1888215"/>
            <a:chExt cx="3056882" cy="723571"/>
          </a:xfrm>
        </p:grpSpPr>
        <p:sp>
          <p:nvSpPr>
            <p:cNvPr id="76" name="Rounded Rectangle 88"/>
            <p:cNvSpPr/>
            <p:nvPr/>
          </p:nvSpPr>
          <p:spPr bwMode="auto">
            <a:xfrm>
              <a:off x="1857208" y="1888215"/>
              <a:ext cx="1814216" cy="723571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000000"/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7" name="Picture 21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949" y="2023877"/>
              <a:ext cx="518536" cy="438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8" name="Group 95"/>
            <p:cNvGrpSpPr/>
            <p:nvPr/>
          </p:nvGrpSpPr>
          <p:grpSpPr>
            <a:xfrm>
              <a:off x="2599594" y="1982254"/>
              <a:ext cx="419794" cy="241736"/>
              <a:chOff x="3116191" y="1999422"/>
              <a:chExt cx="411600" cy="237018"/>
            </a:xfrm>
          </p:grpSpPr>
          <p:sp>
            <p:nvSpPr>
              <p:cNvPr id="95" name="Rectangle 96"/>
              <p:cNvSpPr/>
              <p:nvPr/>
            </p:nvSpPr>
            <p:spPr>
              <a:xfrm>
                <a:off x="3116191" y="1999422"/>
                <a:ext cx="411600" cy="237018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Rectangle 97"/>
              <p:cNvSpPr/>
              <p:nvPr/>
            </p:nvSpPr>
            <p:spPr>
              <a:xfrm>
                <a:off x="3148111" y="2048525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97" name="Rectangle 98"/>
              <p:cNvSpPr/>
              <p:nvPr/>
            </p:nvSpPr>
            <p:spPr>
              <a:xfrm>
                <a:off x="3148111" y="2089042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98" name="Rectangle 99"/>
              <p:cNvSpPr/>
              <p:nvPr/>
            </p:nvSpPr>
            <p:spPr>
              <a:xfrm>
                <a:off x="3149955" y="21694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79" name="Group 101"/>
            <p:cNvGrpSpPr/>
            <p:nvPr/>
          </p:nvGrpSpPr>
          <p:grpSpPr>
            <a:xfrm>
              <a:off x="3113737" y="1991406"/>
              <a:ext cx="419794" cy="241736"/>
              <a:chOff x="3116191" y="1999422"/>
              <a:chExt cx="411600" cy="237018"/>
            </a:xfrm>
          </p:grpSpPr>
          <p:sp>
            <p:nvSpPr>
              <p:cNvPr id="91" name="Rectangle 102"/>
              <p:cNvSpPr/>
              <p:nvPr/>
            </p:nvSpPr>
            <p:spPr>
              <a:xfrm>
                <a:off x="3116191" y="1999422"/>
                <a:ext cx="411600" cy="237018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Rectangle 103"/>
              <p:cNvSpPr/>
              <p:nvPr/>
            </p:nvSpPr>
            <p:spPr>
              <a:xfrm>
                <a:off x="3148111" y="2048525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93" name="Rectangle 104"/>
              <p:cNvSpPr/>
              <p:nvPr/>
            </p:nvSpPr>
            <p:spPr>
              <a:xfrm>
                <a:off x="3148111" y="2089042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94" name="Rectangle 105"/>
              <p:cNvSpPr/>
              <p:nvPr/>
            </p:nvSpPr>
            <p:spPr>
              <a:xfrm>
                <a:off x="3149955" y="21694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80" name="Group 106"/>
            <p:cNvGrpSpPr/>
            <p:nvPr/>
          </p:nvGrpSpPr>
          <p:grpSpPr>
            <a:xfrm>
              <a:off x="2606886" y="2283975"/>
              <a:ext cx="419794" cy="241736"/>
              <a:chOff x="3116191" y="1999422"/>
              <a:chExt cx="411600" cy="237018"/>
            </a:xfrm>
          </p:grpSpPr>
          <p:sp>
            <p:nvSpPr>
              <p:cNvPr id="87" name="Rectangle 107"/>
              <p:cNvSpPr/>
              <p:nvPr/>
            </p:nvSpPr>
            <p:spPr>
              <a:xfrm>
                <a:off x="3116191" y="1999422"/>
                <a:ext cx="411600" cy="237018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8" name="Rectangle 108"/>
              <p:cNvSpPr/>
              <p:nvPr/>
            </p:nvSpPr>
            <p:spPr>
              <a:xfrm>
                <a:off x="3148111" y="2048525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89" name="Rectangle 109"/>
              <p:cNvSpPr/>
              <p:nvPr/>
            </p:nvSpPr>
            <p:spPr>
              <a:xfrm>
                <a:off x="3148111" y="2089042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90" name="Rectangle 110"/>
              <p:cNvSpPr/>
              <p:nvPr/>
            </p:nvSpPr>
            <p:spPr>
              <a:xfrm>
                <a:off x="3149955" y="21694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81" name="Group 111"/>
            <p:cNvGrpSpPr/>
            <p:nvPr/>
          </p:nvGrpSpPr>
          <p:grpSpPr>
            <a:xfrm>
              <a:off x="3113737" y="2296209"/>
              <a:ext cx="419794" cy="241736"/>
              <a:chOff x="3116191" y="1999422"/>
              <a:chExt cx="411600" cy="237018"/>
            </a:xfrm>
          </p:grpSpPr>
          <p:sp>
            <p:nvSpPr>
              <p:cNvPr id="83" name="Rectangle 112"/>
              <p:cNvSpPr/>
              <p:nvPr/>
            </p:nvSpPr>
            <p:spPr>
              <a:xfrm>
                <a:off x="3116191" y="1999422"/>
                <a:ext cx="411600" cy="237018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Rectangle 113"/>
              <p:cNvSpPr/>
              <p:nvPr/>
            </p:nvSpPr>
            <p:spPr>
              <a:xfrm>
                <a:off x="3148111" y="2048525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85" name="Rectangle 114"/>
              <p:cNvSpPr/>
              <p:nvPr/>
            </p:nvSpPr>
            <p:spPr>
              <a:xfrm>
                <a:off x="3148111" y="2089042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86" name="Rectangle 115"/>
              <p:cNvSpPr/>
              <p:nvPr/>
            </p:nvSpPr>
            <p:spPr>
              <a:xfrm>
                <a:off x="3149955" y="21694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sp>
          <p:nvSpPr>
            <p:cNvPr id="82" name="Rectangle 203"/>
            <p:cNvSpPr/>
            <p:nvPr/>
          </p:nvSpPr>
          <p:spPr>
            <a:xfrm>
              <a:off x="614542" y="2080723"/>
              <a:ext cx="1209452" cy="371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7183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75" kern="0" dirty="0">
                  <a:solidFill>
                    <a:srgbClr val="000000"/>
                  </a:solidFill>
                  <a:latin typeface="Segoe UI Light" panose="020B0502040204020203"/>
                  <a:ea typeface="+mn-ea"/>
                </a:rPr>
                <a:t>Web Tier</a:t>
              </a:r>
              <a:endParaRPr kumimoji="0" lang="en-US" sz="1175" kern="0" dirty="0">
                <a:solidFill>
                  <a:srgbClr val="000000"/>
                </a:solidFill>
                <a:latin typeface="Segoe UI Light" panose="020B0502040204020203"/>
                <a:ea typeface="+mn-ea"/>
              </a:endParaRPr>
            </a:p>
          </p:txBody>
        </p:sp>
      </p:grpSp>
      <p:grpSp>
        <p:nvGrpSpPr>
          <p:cNvPr id="99" name="Group 2"/>
          <p:cNvGrpSpPr/>
          <p:nvPr/>
        </p:nvGrpSpPr>
        <p:grpSpPr>
          <a:xfrm>
            <a:off x="2068150" y="3295431"/>
            <a:ext cx="2255903" cy="532010"/>
            <a:chOff x="603239" y="2914068"/>
            <a:chExt cx="3068185" cy="723571"/>
          </a:xfrm>
        </p:grpSpPr>
        <p:sp>
          <p:nvSpPr>
            <p:cNvPr id="100" name="Rounded Rectangle 34"/>
            <p:cNvSpPr/>
            <p:nvPr/>
          </p:nvSpPr>
          <p:spPr bwMode="auto">
            <a:xfrm>
              <a:off x="1857208" y="2914068"/>
              <a:ext cx="1814216" cy="723571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000000"/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1" name="Picture 23"/>
            <p:cNvPicPr>
              <a:picLocks noChangeAspect="1"/>
            </p:cNvPicPr>
            <p:nvPr/>
          </p:nvPicPr>
          <p:blipFill>
            <a:blip r:embed="rId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380" y="3060887"/>
              <a:ext cx="494851" cy="407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" name="Group 90"/>
            <p:cNvGrpSpPr/>
            <p:nvPr/>
          </p:nvGrpSpPr>
          <p:grpSpPr>
            <a:xfrm>
              <a:off x="2512464" y="3027216"/>
              <a:ext cx="419794" cy="241736"/>
              <a:chOff x="2526540" y="1999422"/>
              <a:chExt cx="411600" cy="237018"/>
            </a:xfrm>
          </p:grpSpPr>
          <p:sp>
            <p:nvSpPr>
              <p:cNvPr id="114" name="Rectangle 91"/>
              <p:cNvSpPr/>
              <p:nvPr/>
            </p:nvSpPr>
            <p:spPr>
              <a:xfrm>
                <a:off x="2526540" y="1999422"/>
                <a:ext cx="411600" cy="237018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Rectangle 92"/>
              <p:cNvSpPr/>
              <p:nvPr/>
            </p:nvSpPr>
            <p:spPr>
              <a:xfrm>
                <a:off x="2561226" y="20503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16" name="Rectangle 93"/>
              <p:cNvSpPr/>
              <p:nvPr/>
            </p:nvSpPr>
            <p:spPr>
              <a:xfrm>
                <a:off x="2561226" y="2090907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17" name="Rectangle 94"/>
              <p:cNvSpPr/>
              <p:nvPr/>
            </p:nvSpPr>
            <p:spPr>
              <a:xfrm>
                <a:off x="2563071" y="2171356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103" name="Group 129"/>
            <p:cNvGrpSpPr/>
            <p:nvPr/>
          </p:nvGrpSpPr>
          <p:grpSpPr>
            <a:xfrm>
              <a:off x="2748705" y="3328639"/>
              <a:ext cx="419794" cy="241736"/>
              <a:chOff x="2526540" y="1999422"/>
              <a:chExt cx="411600" cy="237018"/>
            </a:xfrm>
          </p:grpSpPr>
          <p:sp>
            <p:nvSpPr>
              <p:cNvPr id="110" name="Rectangle 130"/>
              <p:cNvSpPr/>
              <p:nvPr/>
            </p:nvSpPr>
            <p:spPr>
              <a:xfrm>
                <a:off x="2526540" y="1999422"/>
                <a:ext cx="411600" cy="237018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Rectangle 131"/>
              <p:cNvSpPr/>
              <p:nvPr/>
            </p:nvSpPr>
            <p:spPr>
              <a:xfrm>
                <a:off x="2561226" y="20503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12" name="Rectangle 132"/>
              <p:cNvSpPr/>
              <p:nvPr/>
            </p:nvSpPr>
            <p:spPr>
              <a:xfrm>
                <a:off x="2561226" y="2090907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13" name="Rectangle 133"/>
              <p:cNvSpPr/>
              <p:nvPr/>
            </p:nvSpPr>
            <p:spPr>
              <a:xfrm>
                <a:off x="2563071" y="2171356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104" name="Group 134"/>
            <p:cNvGrpSpPr/>
            <p:nvPr/>
          </p:nvGrpSpPr>
          <p:grpSpPr>
            <a:xfrm>
              <a:off x="3132219" y="3020717"/>
              <a:ext cx="419794" cy="241736"/>
              <a:chOff x="2526540" y="1999422"/>
              <a:chExt cx="411600" cy="237018"/>
            </a:xfrm>
          </p:grpSpPr>
          <p:sp>
            <p:nvSpPr>
              <p:cNvPr id="106" name="Rectangle 135"/>
              <p:cNvSpPr/>
              <p:nvPr/>
            </p:nvSpPr>
            <p:spPr>
              <a:xfrm>
                <a:off x="2526540" y="1999422"/>
                <a:ext cx="411600" cy="237018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Rectangle 136"/>
              <p:cNvSpPr/>
              <p:nvPr/>
            </p:nvSpPr>
            <p:spPr>
              <a:xfrm>
                <a:off x="2561226" y="20503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08" name="Rectangle 137"/>
              <p:cNvSpPr/>
              <p:nvPr/>
            </p:nvSpPr>
            <p:spPr>
              <a:xfrm>
                <a:off x="2561226" y="2090907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09" name="Rectangle 138"/>
              <p:cNvSpPr/>
              <p:nvPr/>
            </p:nvSpPr>
            <p:spPr>
              <a:xfrm>
                <a:off x="2563071" y="2171356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sp>
          <p:nvSpPr>
            <p:cNvPr id="105" name="Rectangle 204"/>
            <p:cNvSpPr/>
            <p:nvPr/>
          </p:nvSpPr>
          <p:spPr>
            <a:xfrm>
              <a:off x="603239" y="3093176"/>
              <a:ext cx="1311380" cy="371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7183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75" kern="0" dirty="0">
                  <a:solidFill>
                    <a:srgbClr val="000000"/>
                  </a:solidFill>
                  <a:latin typeface="Segoe UI Light" panose="020B0502040204020203"/>
                  <a:ea typeface="+mn-ea"/>
                </a:rPr>
                <a:t>Services Tier</a:t>
              </a:r>
              <a:endParaRPr kumimoji="0" lang="en-US" sz="1175" kern="0" dirty="0">
                <a:solidFill>
                  <a:srgbClr val="000000"/>
                </a:solidFill>
                <a:latin typeface="Segoe UI Light" panose="020B0502040204020203"/>
                <a:ea typeface="+mn-ea"/>
              </a:endParaRPr>
            </a:p>
          </p:txBody>
        </p:sp>
      </p:grpSp>
      <p:sp>
        <p:nvSpPr>
          <p:cNvPr id="118" name="Rectangle 206"/>
          <p:cNvSpPr/>
          <p:nvPr/>
        </p:nvSpPr>
        <p:spPr>
          <a:xfrm>
            <a:off x="2071008" y="5292971"/>
            <a:ext cx="96420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71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175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Data Tier</a:t>
            </a:r>
            <a:endParaRPr kumimoji="0" lang="en-US" sz="1175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</p:txBody>
      </p:sp>
      <p:grpSp>
        <p:nvGrpSpPr>
          <p:cNvPr id="119" name="Group 207"/>
          <p:cNvGrpSpPr/>
          <p:nvPr/>
        </p:nvGrpSpPr>
        <p:grpSpPr>
          <a:xfrm>
            <a:off x="4503424" y="5658981"/>
            <a:ext cx="1534600" cy="544953"/>
            <a:chOff x="8625119" y="4346288"/>
            <a:chExt cx="1013503" cy="729948"/>
          </a:xfrm>
        </p:grpSpPr>
        <p:sp>
          <p:nvSpPr>
            <p:cNvPr id="120" name="Rounded Rectangular Callout 208"/>
            <p:cNvSpPr/>
            <p:nvPr/>
          </p:nvSpPr>
          <p:spPr bwMode="auto">
            <a:xfrm>
              <a:off x="8625119" y="4346288"/>
              <a:ext cx="1013503" cy="568383"/>
            </a:xfrm>
            <a:prstGeom prst="wedgeRoundRectCallout">
              <a:avLst>
                <a:gd name="adj1" fmla="val -53457"/>
                <a:gd name="adj2" fmla="val -77919"/>
                <a:gd name="adj3" fmla="val 16667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no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endParaRPr kumimoji="0" lang="en-US" sz="1030" kern="0" dirty="0" err="1">
                <a:solidFill>
                  <a:srgbClr val="FFFFFF"/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Rectangle 209"/>
            <p:cNvSpPr/>
            <p:nvPr/>
          </p:nvSpPr>
          <p:spPr>
            <a:xfrm>
              <a:off x="8625119" y="4420487"/>
              <a:ext cx="1000892" cy="655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r>
                <a:rPr kumimoji="0" lang="en-US" sz="955" kern="0" dirty="0">
                  <a:solidFill>
                    <a:srgbClr val="FFFFFF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rPr>
                <a:t>Monolithic Databases are shared across services.</a:t>
              </a:r>
              <a:endParaRPr kumimoji="0" lang="en-US" sz="955" kern="0" dirty="0">
                <a:solidFill>
                  <a:srgbClr val="FFFFFF"/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2" name="Rectangle 57"/>
          <p:cNvSpPr/>
          <p:nvPr/>
        </p:nvSpPr>
        <p:spPr>
          <a:xfrm>
            <a:off x="6588801" y="5694276"/>
            <a:ext cx="1232583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Stateless services </a:t>
            </a:r>
            <a:endParaRPr kumimoji="0" lang="en-US" sz="1030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with </a:t>
            </a:r>
            <a:endParaRPr kumimoji="0" lang="en-US" sz="1030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separate stores</a:t>
            </a:r>
            <a:endParaRPr kumimoji="0" lang="en-US" sz="1030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</p:txBody>
      </p:sp>
      <p:grpSp>
        <p:nvGrpSpPr>
          <p:cNvPr id="123" name="Group 214"/>
          <p:cNvGrpSpPr/>
          <p:nvPr/>
        </p:nvGrpSpPr>
        <p:grpSpPr>
          <a:xfrm>
            <a:off x="7653305" y="5658983"/>
            <a:ext cx="1634039" cy="544954"/>
            <a:chOff x="8199437" y="6128658"/>
            <a:chExt cx="2222407" cy="741175"/>
          </a:xfrm>
        </p:grpSpPr>
        <p:grpSp>
          <p:nvGrpSpPr>
            <p:cNvPr id="124" name="Group 210"/>
            <p:cNvGrpSpPr/>
            <p:nvPr/>
          </p:nvGrpSpPr>
          <p:grpSpPr>
            <a:xfrm>
              <a:off x="8199437" y="6128658"/>
              <a:ext cx="1838720" cy="741175"/>
              <a:chOff x="8625119" y="4346287"/>
              <a:chExt cx="1013503" cy="729949"/>
            </a:xfrm>
          </p:grpSpPr>
          <p:sp>
            <p:nvSpPr>
              <p:cNvPr id="126" name="Rounded Rectangular Callout 211"/>
              <p:cNvSpPr/>
              <p:nvPr/>
            </p:nvSpPr>
            <p:spPr bwMode="auto">
              <a:xfrm>
                <a:off x="8625119" y="4346287"/>
                <a:ext cx="1013503" cy="568383"/>
              </a:xfrm>
              <a:prstGeom prst="wedgeRoundRectCallout">
                <a:avLst>
                  <a:gd name="adj1" fmla="val -73934"/>
                  <a:gd name="adj2" fmla="val -126590"/>
                  <a:gd name="adj3" fmla="val 16667"/>
                </a:avLst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  <a:noAutofit/>
              </a:bodyPr>
              <a:lstStyle/>
              <a:p>
                <a:pPr algn="ctr" defTabSz="685165">
                  <a:lnSpc>
                    <a:spcPct val="90000"/>
                  </a:lnSpc>
                  <a:defRPr/>
                </a:pPr>
                <a:endParaRPr kumimoji="0" lang="en-US" sz="1030" kern="0" dirty="0" err="1">
                  <a:solidFill>
                    <a:srgbClr val="FFFFFF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Rectangle 212"/>
              <p:cNvSpPr/>
              <p:nvPr/>
            </p:nvSpPr>
            <p:spPr>
              <a:xfrm>
                <a:off x="8625119" y="4420487"/>
                <a:ext cx="1000892" cy="655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685165">
                  <a:lnSpc>
                    <a:spcPct val="90000"/>
                  </a:lnSpc>
                  <a:defRPr/>
                </a:pPr>
                <a:r>
                  <a:rPr kumimoji="0" lang="en-US" sz="955" kern="0" dirty="0">
                    <a:solidFill>
                      <a:sysClr val="windowText" lastClr="000000"/>
                    </a:solidFill>
                    <a:latin typeface="Segoe UI" panose="020B0502040204020203"/>
                    <a:ea typeface="Segoe UI" panose="020B0502040204020203" pitchFamily="34" charset="0"/>
                    <a:cs typeface="Segoe UI" panose="020B0502040204020203" pitchFamily="34" charset="0"/>
                  </a:rPr>
                  <a:t>Each microservice </a:t>
                </a:r>
                <a:r>
                  <a:rPr kumimoji="0" lang="en-US" sz="955" b="1" kern="0" dirty="0">
                    <a:solidFill>
                      <a:sysClr val="windowText" lastClr="000000"/>
                    </a:solidFill>
                    <a:latin typeface="Segoe UI" panose="020B0502040204020203"/>
                    <a:ea typeface="Segoe UI" panose="020B0502040204020203" pitchFamily="34" charset="0"/>
                    <a:cs typeface="Segoe UI" panose="020B0502040204020203" pitchFamily="34" charset="0"/>
                  </a:rPr>
                  <a:t>owns</a:t>
                </a:r>
                <a:r>
                  <a:rPr kumimoji="0" lang="en-US" sz="955" kern="0" dirty="0">
                    <a:solidFill>
                      <a:sysClr val="windowText" lastClr="000000"/>
                    </a:solidFill>
                    <a:latin typeface="Segoe UI" panose="020B0502040204020203"/>
                    <a:ea typeface="Segoe UI" panose="020B0502040204020203" pitchFamily="34" charset="0"/>
                    <a:cs typeface="Segoe UI" panose="020B0502040204020203" pitchFamily="34" charset="0"/>
                  </a:rPr>
                  <a:t> its </a:t>
                </a:r>
                <a:r>
                  <a:rPr kumimoji="0" lang="en-US" sz="955" b="1" kern="0" dirty="0">
                    <a:solidFill>
                      <a:sysClr val="windowText" lastClr="000000"/>
                    </a:solidFill>
                    <a:latin typeface="Segoe UI" panose="020B0502040204020203"/>
                    <a:ea typeface="Segoe UI" panose="020B0502040204020203" pitchFamily="34" charset="0"/>
                    <a:cs typeface="Segoe UI" panose="020B0502040204020203" pitchFamily="34" charset="0"/>
                  </a:rPr>
                  <a:t>model/data</a:t>
                </a:r>
                <a:r>
                  <a:rPr kumimoji="0" lang="en-US" sz="955" kern="0" dirty="0">
                    <a:solidFill>
                      <a:sysClr val="windowText" lastClr="000000"/>
                    </a:solidFill>
                    <a:latin typeface="Segoe UI" panose="020B0502040204020203"/>
                    <a:ea typeface="Segoe UI" panose="020B0502040204020203" pitchFamily="34" charset="0"/>
                    <a:cs typeface="Segoe UI" panose="020B0502040204020203" pitchFamily="34" charset="0"/>
                  </a:rPr>
                  <a:t>!</a:t>
                </a:r>
                <a:endParaRPr kumimoji="0" lang="en-US" sz="955" kern="0" dirty="0">
                  <a:solidFill>
                    <a:sysClr val="windowText" lastClr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5" name="Right Triangle 213"/>
            <p:cNvSpPr/>
            <p:nvPr/>
          </p:nvSpPr>
          <p:spPr bwMode="auto">
            <a:xfrm rot="20306585">
              <a:off x="9954063" y="6257313"/>
              <a:ext cx="467781" cy="244156"/>
            </a:xfrm>
            <a:prstGeom prst="rtTriangle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</p:grpSp>
      <p:sp>
        <p:nvSpPr>
          <p:cNvPr id="128" name="Rectangle 215"/>
          <p:cNvSpPr/>
          <p:nvPr/>
        </p:nvSpPr>
        <p:spPr>
          <a:xfrm>
            <a:off x="6661317" y="5300456"/>
            <a:ext cx="37569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71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SQL</a:t>
            </a:r>
            <a:endParaRPr kumimoji="0" lang="en-US" sz="1030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  <a:p>
            <a:pPr algn="ctr" defTabSz="671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[…]</a:t>
            </a:r>
            <a:endParaRPr kumimoji="0" lang="en-US" sz="1030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</p:txBody>
      </p:sp>
      <p:grpSp>
        <p:nvGrpSpPr>
          <p:cNvPr id="129" name="Group 140"/>
          <p:cNvGrpSpPr/>
          <p:nvPr/>
        </p:nvGrpSpPr>
        <p:grpSpPr>
          <a:xfrm>
            <a:off x="4560002" y="4322455"/>
            <a:ext cx="1478022" cy="424334"/>
            <a:chOff x="8625119" y="4346288"/>
            <a:chExt cx="1013503" cy="568383"/>
          </a:xfrm>
        </p:grpSpPr>
        <p:sp>
          <p:nvSpPr>
            <p:cNvPr id="130" name="Rounded Rectangular Callout 141"/>
            <p:cNvSpPr/>
            <p:nvPr/>
          </p:nvSpPr>
          <p:spPr bwMode="auto">
            <a:xfrm>
              <a:off x="8625119" y="4346288"/>
              <a:ext cx="1013503" cy="568383"/>
            </a:xfrm>
            <a:prstGeom prst="wedgeRoundRectCallout">
              <a:avLst>
                <a:gd name="adj1" fmla="val -108220"/>
                <a:gd name="adj2" fmla="val 48114"/>
                <a:gd name="adj3" fmla="val 16667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no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endParaRPr kumimoji="0" lang="en-US" sz="1030" kern="0" dirty="0" err="1">
                <a:solidFill>
                  <a:srgbClr val="FFFFFF"/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Rectangle 142"/>
            <p:cNvSpPr/>
            <p:nvPr/>
          </p:nvSpPr>
          <p:spPr>
            <a:xfrm>
              <a:off x="8625119" y="4420487"/>
              <a:ext cx="1000892" cy="4783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r>
                <a:rPr kumimoji="0" lang="en-US" sz="955" kern="0" dirty="0">
                  <a:solidFill>
                    <a:srgbClr val="FFFFFF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rPr>
                <a:t>Database servers are usually the bottleneck</a:t>
              </a:r>
              <a:endParaRPr kumimoji="0" lang="en-US" sz="955" kern="0" dirty="0">
                <a:solidFill>
                  <a:srgbClr val="FFFFFF"/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2" name="Group 3"/>
          <p:cNvGrpSpPr/>
          <p:nvPr/>
        </p:nvGrpSpPr>
        <p:grpSpPr>
          <a:xfrm>
            <a:off x="2068150" y="4082018"/>
            <a:ext cx="2255903" cy="532010"/>
            <a:chOff x="603239" y="3983880"/>
            <a:chExt cx="3068185" cy="723571"/>
          </a:xfrm>
        </p:grpSpPr>
        <p:sp>
          <p:nvSpPr>
            <p:cNvPr id="133" name="Rounded Rectangle 143"/>
            <p:cNvSpPr/>
            <p:nvPr/>
          </p:nvSpPr>
          <p:spPr bwMode="auto">
            <a:xfrm>
              <a:off x="1857208" y="3983880"/>
              <a:ext cx="1814216" cy="723571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000000"/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4" name="Group 144"/>
            <p:cNvGrpSpPr/>
            <p:nvPr/>
          </p:nvGrpSpPr>
          <p:grpSpPr>
            <a:xfrm>
              <a:off x="3079205" y="4361210"/>
              <a:ext cx="419794" cy="241736"/>
              <a:chOff x="2821368" y="2314683"/>
              <a:chExt cx="411600" cy="237018"/>
            </a:xfrm>
          </p:grpSpPr>
          <p:sp>
            <p:nvSpPr>
              <p:cNvPr id="142" name="Rectangle 145"/>
              <p:cNvSpPr/>
              <p:nvPr/>
            </p:nvSpPr>
            <p:spPr>
              <a:xfrm>
                <a:off x="2821368" y="2314683"/>
                <a:ext cx="411600" cy="237018"/>
              </a:xfrm>
              <a:prstGeom prst="rect">
                <a:avLst/>
              </a:prstGeom>
              <a:solidFill>
                <a:srgbClr val="4D762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3" name="Rectangle 146"/>
              <p:cNvSpPr/>
              <p:nvPr/>
            </p:nvSpPr>
            <p:spPr>
              <a:xfrm>
                <a:off x="2853286" y="2363787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44" name="Rectangle 147"/>
              <p:cNvSpPr/>
              <p:nvPr/>
            </p:nvSpPr>
            <p:spPr>
              <a:xfrm>
                <a:off x="2853286" y="2404304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45" name="Rectangle 149"/>
              <p:cNvSpPr/>
              <p:nvPr/>
            </p:nvSpPr>
            <p:spPr>
              <a:xfrm>
                <a:off x="2855130" y="2484753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135" name="Group 150"/>
            <p:cNvGrpSpPr/>
            <p:nvPr/>
          </p:nvGrpSpPr>
          <p:grpSpPr>
            <a:xfrm>
              <a:off x="2538808" y="4164623"/>
              <a:ext cx="419794" cy="241736"/>
              <a:chOff x="2821368" y="2314683"/>
              <a:chExt cx="411600" cy="237018"/>
            </a:xfrm>
          </p:grpSpPr>
          <p:sp>
            <p:nvSpPr>
              <p:cNvPr id="138" name="Rectangle 151"/>
              <p:cNvSpPr/>
              <p:nvPr/>
            </p:nvSpPr>
            <p:spPr>
              <a:xfrm>
                <a:off x="2821368" y="2314683"/>
                <a:ext cx="411600" cy="237018"/>
              </a:xfrm>
              <a:prstGeom prst="rect">
                <a:avLst/>
              </a:prstGeom>
              <a:solidFill>
                <a:srgbClr val="4D762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9" name="Rectangle 152"/>
              <p:cNvSpPr/>
              <p:nvPr/>
            </p:nvSpPr>
            <p:spPr>
              <a:xfrm>
                <a:off x="2853286" y="2363787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40" name="Rectangle 153"/>
              <p:cNvSpPr/>
              <p:nvPr/>
            </p:nvSpPr>
            <p:spPr>
              <a:xfrm>
                <a:off x="2853286" y="2404304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41" name="Rectangle 154"/>
              <p:cNvSpPr/>
              <p:nvPr/>
            </p:nvSpPr>
            <p:spPr>
              <a:xfrm>
                <a:off x="2855130" y="2484753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pic>
          <p:nvPicPr>
            <p:cNvPr id="136" name="Picture 155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2031028" y="4126711"/>
              <a:ext cx="415013" cy="415013"/>
            </a:xfrm>
            <a:prstGeom prst="rect">
              <a:avLst/>
            </a:prstGeom>
          </p:spPr>
        </p:pic>
        <p:sp>
          <p:nvSpPr>
            <p:cNvPr id="137" name="Rectangle 156"/>
            <p:cNvSpPr/>
            <p:nvPr/>
          </p:nvSpPr>
          <p:spPr>
            <a:xfrm>
              <a:off x="603239" y="4116213"/>
              <a:ext cx="1311380" cy="371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7183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75" kern="0" dirty="0">
                  <a:solidFill>
                    <a:srgbClr val="000000"/>
                  </a:solidFill>
                  <a:latin typeface="Segoe UI Light" panose="020B0502040204020203"/>
                  <a:ea typeface="+mn-ea"/>
                </a:rPr>
                <a:t>Cache Tier</a:t>
              </a:r>
              <a:endParaRPr kumimoji="0" lang="en-US" sz="1175" kern="0" dirty="0">
                <a:solidFill>
                  <a:srgbClr val="000000"/>
                </a:solidFill>
                <a:latin typeface="Segoe UI Light" panose="020B0502040204020203"/>
                <a:ea typeface="+mn-ea"/>
              </a:endParaRPr>
            </a:p>
          </p:txBody>
        </p:sp>
      </p:grpSp>
      <p:grpSp>
        <p:nvGrpSpPr>
          <p:cNvPr id="146" name="Group 159"/>
          <p:cNvGrpSpPr/>
          <p:nvPr/>
        </p:nvGrpSpPr>
        <p:grpSpPr>
          <a:xfrm>
            <a:off x="4564373" y="3612923"/>
            <a:ext cx="1478022" cy="630587"/>
            <a:chOff x="8625119" y="4346288"/>
            <a:chExt cx="1013503" cy="716288"/>
          </a:xfrm>
        </p:grpSpPr>
        <p:sp>
          <p:nvSpPr>
            <p:cNvPr id="147" name="Rounded Rectangular Callout 160"/>
            <p:cNvSpPr/>
            <p:nvPr/>
          </p:nvSpPr>
          <p:spPr bwMode="auto">
            <a:xfrm>
              <a:off x="8625119" y="4346288"/>
              <a:ext cx="1013503" cy="568383"/>
            </a:xfrm>
            <a:prstGeom prst="wedgeRoundRectCallout">
              <a:avLst>
                <a:gd name="adj1" fmla="val -65834"/>
                <a:gd name="adj2" fmla="val 56516"/>
                <a:gd name="adj3" fmla="val 16667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no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endParaRPr kumimoji="0" lang="en-US" sz="1030" kern="0" dirty="0" err="1">
                <a:solidFill>
                  <a:srgbClr val="FFFFFF"/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Rectangle 161"/>
            <p:cNvSpPr/>
            <p:nvPr/>
          </p:nvSpPr>
          <p:spPr>
            <a:xfrm>
              <a:off x="8625119" y="4356081"/>
              <a:ext cx="1000892" cy="70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r>
                <a:rPr kumimoji="0" lang="en-US" sz="955" kern="0" dirty="0">
                  <a:solidFill>
                    <a:srgbClr val="FFFFFF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rPr>
                <a:t>Cache doesn’t help much for massive data ingress (Events, IoT, etc.)</a:t>
              </a:r>
              <a:endParaRPr kumimoji="0" lang="en-US" sz="955" kern="0" dirty="0">
                <a:solidFill>
                  <a:srgbClr val="FFFFFF"/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49" name="Picture 1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8009" y="3043098"/>
            <a:ext cx="311588" cy="616547"/>
          </a:xfrm>
          <a:prstGeom prst="rect">
            <a:avLst/>
          </a:prstGeom>
        </p:spPr>
      </p:pic>
      <p:cxnSp>
        <p:nvCxnSpPr>
          <p:cNvPr id="150" name="Straight Arrow Connector 163"/>
          <p:cNvCxnSpPr>
            <a:stCxn id="43" idx="4"/>
            <a:endCxn id="68" idx="2"/>
          </p:cNvCxnSpPr>
          <p:nvPr/>
        </p:nvCxnSpPr>
        <p:spPr>
          <a:xfrm flipH="1" flipV="1">
            <a:off x="7537341" y="4008828"/>
            <a:ext cx="866543" cy="741281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Identity Server 4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5324" y="567681"/>
            <a:ext cx="6582037" cy="1325563"/>
          </a:xfrm>
        </p:spPr>
        <p:txBody>
          <a:bodyPr/>
          <a:lstStyle/>
          <a:p>
            <a:r>
              <a:rPr lang="zh-CN" altLang="en-US" b="1" dirty="0"/>
              <a:t>身份认证</a:t>
            </a:r>
            <a:r>
              <a:rPr lang="zh-CN" altLang="zh-CN" b="1" dirty="0"/>
              <a:t>架构</a:t>
            </a:r>
            <a:r>
              <a:rPr lang="zh-CN" altLang="en-US" b="1" dirty="0"/>
              <a:t>的演变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082929" y="1893244"/>
            <a:ext cx="10842858" cy="4701527"/>
            <a:chOff x="434195" y="687750"/>
            <a:chExt cx="14751330" cy="642436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33143" y="2499056"/>
              <a:ext cx="6552382" cy="4613063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434195" y="687750"/>
              <a:ext cx="8198948" cy="6125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04040"/>
                  </a:solidFill>
                  <a:latin typeface="+mj-ea"/>
                  <a:ea typeface="+mj-ea"/>
                </a:rPr>
                <a:t>开发过程中常见的交互</a:t>
              </a:r>
              <a:endParaRPr lang="en-US" altLang="zh-CN" sz="2000" b="1" dirty="0">
                <a:solidFill>
                  <a:srgbClr val="404040"/>
                </a:solidFill>
                <a:latin typeface="+mj-ea"/>
                <a:ea typeface="+mj-ea"/>
              </a:endParaRPr>
            </a:p>
            <a:p>
              <a:endParaRPr lang="zh-CN" altLang="en-US" sz="2000" b="1" dirty="0">
                <a:solidFill>
                  <a:srgbClr val="404040"/>
                </a:solidFill>
                <a:latin typeface="+mj-ea"/>
                <a:ea typeface="+mj-ea"/>
              </a:endParaRPr>
            </a:p>
            <a:p>
              <a:pPr marL="128905" indent="-12890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浏览器与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Web</a:t>
              </a: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应用程序通信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, B/S</a:t>
              </a:r>
              <a:endParaRPr lang="en-US" altLang="zh-CN" sz="2000" dirty="0">
                <a:solidFill>
                  <a:srgbClr val="404040"/>
                </a:solidFill>
                <a:latin typeface="+mj-ea"/>
                <a:ea typeface="+mj-ea"/>
              </a:endParaRPr>
            </a:p>
            <a:p>
              <a:pPr marL="128905" indent="-12890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浏览器与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web API</a:t>
              </a: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通信 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B/S</a:t>
              </a:r>
              <a:endParaRPr lang="en-US" altLang="zh-CN" sz="2000" dirty="0">
                <a:solidFill>
                  <a:srgbClr val="404040"/>
                </a:solidFill>
                <a:latin typeface="+mj-ea"/>
                <a:ea typeface="+mj-ea"/>
              </a:endParaRPr>
            </a:p>
            <a:p>
              <a:pPr marL="128905" indent="-12890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基于浏览器的应用程序与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Web API</a:t>
              </a: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通信（有时是独立的，有时代表用户）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electron node-</a:t>
              </a:r>
              <a:r>
                <a:rPr lang="en-US" altLang="zh-CN" sz="2000" dirty="0" err="1">
                  <a:solidFill>
                    <a:srgbClr val="404040"/>
                  </a:solidFill>
                  <a:latin typeface="+mj-ea"/>
                  <a:ea typeface="+mj-ea"/>
                </a:rPr>
                <a:t>webkit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 H/S</a:t>
              </a:r>
              <a:endParaRPr lang="en-US" altLang="zh-CN" sz="2000" dirty="0">
                <a:solidFill>
                  <a:srgbClr val="404040"/>
                </a:solidFill>
                <a:latin typeface="+mj-ea"/>
                <a:ea typeface="+mj-ea"/>
              </a:endParaRPr>
            </a:p>
            <a:p>
              <a:pPr marL="128905" indent="-12890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桌面程序程序与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Web API</a:t>
              </a: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通信 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C/S</a:t>
              </a:r>
              <a:endParaRPr lang="en-US" altLang="zh-CN" sz="2000" dirty="0">
                <a:solidFill>
                  <a:srgbClr val="404040"/>
                </a:solidFill>
                <a:latin typeface="+mj-ea"/>
                <a:ea typeface="+mj-ea"/>
              </a:endParaRPr>
            </a:p>
            <a:p>
              <a:pPr marL="128905" indent="-12890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后台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Service</a:t>
              </a: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与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web API</a:t>
              </a: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通信  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S/S</a:t>
              </a:r>
              <a:endParaRPr lang="en-US" altLang="zh-CN" sz="2000" dirty="0">
                <a:solidFill>
                  <a:srgbClr val="404040"/>
                </a:solidFill>
                <a:latin typeface="+mj-ea"/>
                <a:ea typeface="+mj-ea"/>
              </a:endParaRPr>
            </a:p>
            <a:p>
              <a:pPr marL="128905" indent="-12890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Web API</a:t>
              </a: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与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Web API</a:t>
              </a: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通信（有时是独立的，有时代表用户）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S/S</a:t>
              </a:r>
              <a:endParaRPr lang="en-US" altLang="zh-CN" sz="2000" dirty="0">
                <a:solidFill>
                  <a:srgbClr val="404040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644" y="3218807"/>
            <a:ext cx="4757143" cy="33759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2057" y="2438399"/>
            <a:ext cx="5413828" cy="34544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0806" y="438163"/>
            <a:ext cx="715896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Users </a:t>
            </a:r>
            <a:r>
              <a:rPr lang="zh-CN" altLang="en-US" sz="2000" b="1" dirty="0"/>
              <a:t>用户</a:t>
            </a:r>
            <a:endParaRPr lang="zh-CN" altLang="en-US" sz="2000" b="1" dirty="0"/>
          </a:p>
          <a:p>
            <a:r>
              <a:rPr lang="zh-CN" altLang="en-US" sz="2000" dirty="0"/>
              <a:t>使用客户端访问微服务资源的人。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b="1" dirty="0"/>
              <a:t>Clients </a:t>
            </a:r>
            <a:r>
              <a:rPr lang="zh-CN" altLang="en-US" sz="2000" b="1" dirty="0"/>
              <a:t>客户端</a:t>
            </a:r>
            <a:endParaRPr lang="zh-CN" altLang="en-US" sz="2000" b="1" dirty="0"/>
          </a:p>
          <a:p>
            <a:r>
              <a:rPr lang="zh-CN" altLang="en-US" sz="2000" dirty="0"/>
              <a:t>请求令牌的软件，用于验证用户（请求身份令牌）或访问微服务的程序（请求访问令牌）。</a:t>
            </a:r>
            <a:endParaRPr lang="zh-CN" altLang="en-US" sz="2000" dirty="0"/>
          </a:p>
          <a:p>
            <a:r>
              <a:rPr lang="zh-CN" altLang="en-US" sz="2000" dirty="0"/>
              <a:t>如：Web应用程序，本地移动或桌面应用程序，SPA，服务器进程等。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b="1" dirty="0"/>
              <a:t>Resources</a:t>
            </a:r>
            <a:r>
              <a:rPr lang="zh-CN" altLang="en-US" sz="2000" b="1" dirty="0"/>
              <a:t>（微服务）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资源</a:t>
            </a:r>
            <a:endParaRPr lang="zh-CN" altLang="en-US" sz="2000" b="1" dirty="0"/>
          </a:p>
          <a:p>
            <a:r>
              <a:rPr lang="zh-CN" altLang="en-US" sz="2000" dirty="0"/>
              <a:t>想要使用IdentityServer保护的资源 - 您的用户的身份数据或API。</a:t>
            </a:r>
            <a:endParaRPr lang="zh-CN" altLang="en-US" sz="2000" dirty="0"/>
          </a:p>
          <a:p>
            <a:r>
              <a:rPr lang="zh-CN" altLang="en-US" sz="2000" dirty="0"/>
              <a:t>（每个资源都有</a:t>
            </a:r>
            <a:r>
              <a:rPr lang="en-US" altLang="zh-CN" sz="2000" dirty="0"/>
              <a:t>1</a:t>
            </a:r>
            <a:r>
              <a:rPr lang="zh-CN" altLang="en-US" sz="2000" dirty="0"/>
              <a:t>个唯一的名称 - 客户端使用这个名称来指定他们想要访问的资源。）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b="1" dirty="0"/>
              <a:t>Identity Data </a:t>
            </a:r>
            <a:r>
              <a:rPr lang="zh-CN" altLang="en-US" sz="2000" b="1" dirty="0"/>
              <a:t>身份资源</a:t>
            </a:r>
            <a:endParaRPr lang="zh-CN" altLang="en-US" sz="2000" b="1" dirty="0"/>
          </a:p>
          <a:p>
            <a:r>
              <a:rPr lang="zh-CN" altLang="en-US" sz="2000" dirty="0"/>
              <a:t>用户的标识符，可以包含其他身份数据。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b="1" dirty="0"/>
              <a:t>Access Token </a:t>
            </a:r>
            <a:r>
              <a:rPr lang="zh-CN" altLang="en-US" sz="2000" b="1" dirty="0"/>
              <a:t>访问令牌</a:t>
            </a:r>
            <a:endParaRPr lang="zh-CN" altLang="en-US" sz="2000" b="1" dirty="0"/>
          </a:p>
          <a:p>
            <a:r>
              <a:rPr lang="zh-CN" altLang="en-US" sz="2000" dirty="0"/>
              <a:t>访问API资源的令牌。包含有关客户端和用户的信息（如果存在）。API使用该信息来验证授权并判断是否可访问其数据。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7225" y="596709"/>
            <a:ext cx="6582037" cy="1325563"/>
          </a:xfrm>
        </p:spPr>
        <p:txBody>
          <a:bodyPr/>
          <a:lstStyle/>
          <a:p>
            <a:r>
              <a:rPr lang="zh-CN" altLang="en-US" dirty="0"/>
              <a:t>为什么基于</a:t>
            </a:r>
            <a:r>
              <a:rPr lang="en-US" altLang="zh-CN" dirty="0"/>
              <a:t>Identityserver4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673443" y="1790020"/>
          <a:ext cx="8229600" cy="4471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Ocelot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3681" y="466080"/>
            <a:ext cx="6582037" cy="1325563"/>
          </a:xfrm>
        </p:spPr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网关通信</a:t>
            </a:r>
            <a:endParaRPr lang="zh-CN" altLang="en-US" dirty="0"/>
          </a:p>
        </p:txBody>
      </p:sp>
      <p:pic>
        <p:nvPicPr>
          <p:cNvPr id="3" name="Picture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931" y="2045767"/>
            <a:ext cx="4267670" cy="4703376"/>
          </a:xfrm>
          <a:prstGeom prst="rect">
            <a:avLst/>
          </a:prstGeom>
        </p:spPr>
      </p:pic>
      <p:graphicFrame>
        <p:nvGraphicFramePr>
          <p:cNvPr id="6" name="图示 5"/>
          <p:cNvGraphicFramePr/>
          <p:nvPr/>
        </p:nvGraphicFramePr>
        <p:xfrm>
          <a:off x="1440125" y="2045767"/>
          <a:ext cx="6077805" cy="4346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2230</Words>
  <Application>WPS 演示</Application>
  <PresentationFormat>宽屏</PresentationFormat>
  <Paragraphs>246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Segoe UI</vt:lpstr>
      <vt:lpstr>微软雅黑</vt:lpstr>
      <vt:lpstr>Segoe UI Light</vt:lpstr>
      <vt:lpstr>Segoe UI Semilight</vt:lpstr>
      <vt:lpstr>Segoe UI Semibold</vt:lpstr>
      <vt:lpstr>Segoe UI Light</vt:lpstr>
      <vt:lpstr>Segoe UI</vt:lpstr>
      <vt:lpstr>Calibri</vt:lpstr>
      <vt:lpstr>Arial Unicode MS</vt:lpstr>
      <vt:lpstr>Calibri Light</vt:lpstr>
      <vt:lpstr>MS PGothic</vt:lpstr>
      <vt:lpstr>Office 主题</vt:lpstr>
      <vt:lpstr>微服务关键模式</vt:lpstr>
      <vt:lpstr>PowerPoint 演示文稿</vt:lpstr>
      <vt:lpstr>PowerPoint 演示文稿</vt:lpstr>
      <vt:lpstr>Identity Server 4介绍</vt:lpstr>
      <vt:lpstr>身份认证架构的演变</vt:lpstr>
      <vt:lpstr>PowerPoint 演示文稿</vt:lpstr>
      <vt:lpstr>为什么基于Identityserver4</vt:lpstr>
      <vt:lpstr>Ocelot介绍</vt:lpstr>
      <vt:lpstr>API网关通信</vt:lpstr>
      <vt:lpstr>为什么基于Ocelot</vt:lpstr>
      <vt:lpstr>52ABP介绍</vt:lpstr>
      <vt:lpstr>ABP的底层提供的机制</vt:lpstr>
      <vt:lpstr>52ABP的特点</vt:lpstr>
      <vt:lpstr>PowerPoint 演示文稿</vt:lpstr>
      <vt:lpstr>合格的企业级业务开发框架</vt:lpstr>
      <vt:lpstr>基于Service fabric + Ocelot + Identity Server4 + 52ABP打造微服务平台</vt:lpstr>
      <vt:lpstr>Service Fabric 集成Ocelot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geffzhang(张善友)</dc:creator>
  <cp:lastModifiedBy>夜瓜居士</cp:lastModifiedBy>
  <cp:revision>174</cp:revision>
  <dcterms:created xsi:type="dcterms:W3CDTF">2017-07-31T08:38:00Z</dcterms:created>
  <dcterms:modified xsi:type="dcterms:W3CDTF">2019-06-27T02:33:23Z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