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7" r:id="rId3"/>
    <p:sldId id="258" r:id="rId4"/>
    <p:sldId id="259" r:id="rId5"/>
    <p:sldId id="271" r:id="rId6"/>
    <p:sldId id="260" r:id="rId7"/>
    <p:sldId id="262" r:id="rId8"/>
    <p:sldId id="263" r:id="rId9"/>
    <p:sldId id="261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D983F-18F9-4502-B3B1-48E4462F9635}" type="datetimeFigureOut">
              <a:rPr lang="tr-TR" smtClean="0"/>
              <a:t>13.09.2018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7E5B-F96F-4D68-BC5C-43641A85E0D1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965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D983F-18F9-4502-B3B1-48E4462F9635}" type="datetimeFigureOut">
              <a:rPr lang="tr-TR" smtClean="0"/>
              <a:t>13.09.2018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7E5B-F96F-4D68-BC5C-43641A85E0D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7496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D983F-18F9-4502-B3B1-48E4462F9635}" type="datetimeFigureOut">
              <a:rPr lang="tr-TR" smtClean="0"/>
              <a:t>13.09.2018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7E5B-F96F-4D68-BC5C-43641A85E0D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0881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D983F-18F9-4502-B3B1-48E4462F9635}" type="datetimeFigureOut">
              <a:rPr lang="tr-TR" smtClean="0"/>
              <a:t>13.09.2018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7E5B-F96F-4D68-BC5C-43641A85E0D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31041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D983F-18F9-4502-B3B1-48E4462F9635}" type="datetimeFigureOut">
              <a:rPr lang="tr-TR" smtClean="0"/>
              <a:t>13.09.2018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7E5B-F96F-4D68-BC5C-43641A85E0D1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755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D983F-18F9-4502-B3B1-48E4462F9635}" type="datetimeFigureOut">
              <a:rPr lang="tr-TR" smtClean="0"/>
              <a:t>13.09.2018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7E5B-F96F-4D68-BC5C-43641A85E0D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7781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D983F-18F9-4502-B3B1-48E4462F9635}" type="datetimeFigureOut">
              <a:rPr lang="tr-TR" smtClean="0"/>
              <a:t>13.09.2018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7E5B-F96F-4D68-BC5C-43641A85E0D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164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D983F-18F9-4502-B3B1-48E4462F9635}" type="datetimeFigureOut">
              <a:rPr lang="tr-TR" smtClean="0"/>
              <a:t>13.09.2018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7E5B-F96F-4D68-BC5C-43641A85E0D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41166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D983F-18F9-4502-B3B1-48E4462F9635}" type="datetimeFigureOut">
              <a:rPr lang="tr-TR" smtClean="0"/>
              <a:t>13.09.2018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7E5B-F96F-4D68-BC5C-43641A85E0D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69043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9D983F-18F9-4502-B3B1-48E4462F9635}" type="datetimeFigureOut">
              <a:rPr lang="tr-TR" smtClean="0"/>
              <a:t>13.09.2018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F77E5B-F96F-4D68-BC5C-43641A85E0D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18608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D983F-18F9-4502-B3B1-48E4462F9635}" type="datetimeFigureOut">
              <a:rPr lang="tr-TR" smtClean="0"/>
              <a:t>13.09.2018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7E5B-F96F-4D68-BC5C-43641A85E0D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41510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9D983F-18F9-4502-B3B1-48E4462F9635}" type="datetimeFigureOut">
              <a:rPr lang="tr-TR" smtClean="0"/>
              <a:t>13.09.2018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EF77E5B-F96F-4D68-BC5C-43641A85E0D1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778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38F2B4A-7655-45D9-B8C2-F107A9E439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			POWER IOT</a:t>
            </a:r>
          </a:p>
        </p:txBody>
      </p:sp>
    </p:spTree>
    <p:extLst>
      <p:ext uri="{BB962C8B-B14F-4D97-AF65-F5344CB8AC3E}">
        <p14:creationId xmlns:p14="http://schemas.microsoft.com/office/powerpoint/2010/main" val="182275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75D995E4-7EC1-4187-AEBF-29849A7D7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559" y="869595"/>
            <a:ext cx="7738925" cy="458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781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EB07C19E-E914-42A2-A5FE-E3867CF26A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510" y="930442"/>
            <a:ext cx="7692980" cy="462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336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EB5F469D-EE01-498A-93CA-9FF538CEBE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244" y="670344"/>
            <a:ext cx="6985061" cy="447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287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EE017BB8-F3AB-4C88-BE4F-F1F9EC488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464" y="946484"/>
            <a:ext cx="7385499" cy="4439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271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1EAC7ED5-A25A-4CF6-8C29-D9D1F1A4A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985" y="689812"/>
            <a:ext cx="8052144" cy="472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846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B401969-A914-4066-AB15-DF7BBCF39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35941" cy="3996639"/>
          </a:xfrm>
        </p:spPr>
        <p:txBody>
          <a:bodyPr/>
          <a:lstStyle/>
          <a:p>
            <a:r>
              <a:rPr lang="tr-TR" dirty="0"/>
              <a:t>			DİNLEDİĞİNİZ İÇİN			</a:t>
            </a:r>
            <a:br>
              <a:rPr lang="tr-TR" dirty="0"/>
            </a:br>
            <a:r>
              <a:rPr lang="tr-TR" dirty="0"/>
              <a:t>			     TEŞEKKÜRLER</a:t>
            </a:r>
          </a:p>
        </p:txBody>
      </p:sp>
    </p:spTree>
    <p:extLst>
      <p:ext uri="{BB962C8B-B14F-4D97-AF65-F5344CB8AC3E}">
        <p14:creationId xmlns:p14="http://schemas.microsoft.com/office/powerpoint/2010/main" val="3817572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E1C07896-E027-460C-B3F0-CA308C8DF3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689" y="1846263"/>
            <a:ext cx="4926948" cy="4022725"/>
          </a:xfrm>
        </p:spPr>
      </p:pic>
    </p:spTree>
    <p:extLst>
      <p:ext uri="{BB962C8B-B14F-4D97-AF65-F5344CB8AC3E}">
        <p14:creationId xmlns:p14="http://schemas.microsoft.com/office/powerpoint/2010/main" val="3949587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DF331BAD-975A-4F75-81C4-A927B798D0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263" y="324508"/>
            <a:ext cx="7895963" cy="5817196"/>
          </a:xfrm>
        </p:spPr>
      </p:pic>
    </p:spTree>
    <p:extLst>
      <p:ext uri="{BB962C8B-B14F-4D97-AF65-F5344CB8AC3E}">
        <p14:creationId xmlns:p14="http://schemas.microsoft.com/office/powerpoint/2010/main" val="2254744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3C4F468D-D70B-47F4-A0B1-14F22D181A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442" y="371951"/>
            <a:ext cx="9286811" cy="543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365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9B59C84F-F84B-4CDF-B8D1-729B1D4A38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258" y="0"/>
            <a:ext cx="4178939" cy="6351087"/>
          </a:xfrm>
        </p:spPr>
      </p:pic>
    </p:spTree>
    <p:extLst>
      <p:ext uri="{BB962C8B-B14F-4D97-AF65-F5344CB8AC3E}">
        <p14:creationId xmlns:p14="http://schemas.microsoft.com/office/powerpoint/2010/main" val="624408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674929CB-764C-4DD1-8285-A2B0235FEB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5431"/>
            <a:ext cx="11817356" cy="529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617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74A21300-BF1C-4864-ABCE-F4DAD69F07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2716" y="195012"/>
            <a:ext cx="12192000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552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8A67A15F-1F7A-43DA-8597-8D6983602E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96" y="561475"/>
            <a:ext cx="10486007" cy="5259388"/>
          </a:xfrm>
        </p:spPr>
      </p:pic>
    </p:spTree>
    <p:extLst>
      <p:ext uri="{BB962C8B-B14F-4D97-AF65-F5344CB8AC3E}">
        <p14:creationId xmlns:p14="http://schemas.microsoft.com/office/powerpoint/2010/main" val="4258765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F86BE499-DC14-4A73-AAE2-9A0163158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6" y="1520825"/>
            <a:ext cx="12131444" cy="381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475584"/>
      </p:ext>
    </p:extLst>
  </p:cSld>
  <p:clrMapOvr>
    <a:masterClrMapping/>
  </p:clrMapOvr>
</p:sld>
</file>

<file path=ppt/theme/theme1.xml><?xml version="1.0" encoding="utf-8"?>
<a:theme xmlns:a="http://schemas.openxmlformats.org/drawingml/2006/main" name="Geçmişe bakış">
  <a:themeElements>
    <a:clrScheme name="Geçmişe bakış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64</TotalTime>
  <Words>0</Words>
  <Application>Microsoft Office PowerPoint</Application>
  <PresentationFormat>Geniş ekran</PresentationFormat>
  <Paragraphs>2</Paragraphs>
  <Slides>15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18" baseType="lpstr">
      <vt:lpstr>Calibri</vt:lpstr>
      <vt:lpstr>Calibri Light</vt:lpstr>
      <vt:lpstr>Geçmişe bakış</vt:lpstr>
      <vt:lpstr>   POWER IOT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   DİNLEDİĞİNİZ İÇİN            TEŞEKKÜRLER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IOT</dc:title>
  <dc:creator>Enes AYAZ</dc:creator>
  <cp:lastModifiedBy>Enes AYAZ</cp:lastModifiedBy>
  <cp:revision>4</cp:revision>
  <dcterms:created xsi:type="dcterms:W3CDTF">2018-09-13T18:27:05Z</dcterms:created>
  <dcterms:modified xsi:type="dcterms:W3CDTF">2018-09-13T19:31:48Z</dcterms:modified>
</cp:coreProperties>
</file>