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4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8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0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7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11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0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0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51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9D983F-18F9-4502-B3B1-48E4462F9635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F77E5B-F96F-4D68-BC5C-43641A85E0D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38F2B4A-7655-45D9-B8C2-F107A9E43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			POWER IOT</a:t>
            </a:r>
          </a:p>
        </p:txBody>
      </p:sp>
    </p:spTree>
    <p:extLst>
      <p:ext uri="{BB962C8B-B14F-4D97-AF65-F5344CB8AC3E}">
        <p14:creationId xmlns:p14="http://schemas.microsoft.com/office/powerpoint/2010/main" val="182275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63BC87E-5F64-4361-A094-77B1D45D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38" y="754603"/>
            <a:ext cx="5859124" cy="43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B314CC3-A567-4FB0-B666-2E15C38E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9" y="719092"/>
            <a:ext cx="6033281" cy="44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C4F58832-2829-4701-8DB0-4D4C43D3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12" y="985421"/>
            <a:ext cx="6274510" cy="43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58E83FC-2031-475C-8E7C-2111AD07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03" y="763481"/>
            <a:ext cx="6503794" cy="45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7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866815E-E1D3-4BCE-AAE2-DA55B6A5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14" y="648069"/>
            <a:ext cx="6589171" cy="47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4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401969-A914-4066-AB15-DF7BBCF3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35941" cy="3996639"/>
          </a:xfrm>
        </p:spPr>
        <p:txBody>
          <a:bodyPr/>
          <a:lstStyle/>
          <a:p>
            <a:r>
              <a:rPr lang="tr-TR" dirty="0"/>
              <a:t>			DİNLEDİĞİNİZ İÇİN			</a:t>
            </a:r>
            <a:br>
              <a:rPr lang="tr-TR" dirty="0"/>
            </a:br>
            <a:r>
              <a:rPr lang="tr-TR" dirty="0"/>
              <a:t>			     TEŞEKKÜRLER</a:t>
            </a:r>
          </a:p>
        </p:txBody>
      </p:sp>
    </p:spTree>
    <p:extLst>
      <p:ext uri="{BB962C8B-B14F-4D97-AF65-F5344CB8AC3E}">
        <p14:creationId xmlns:p14="http://schemas.microsoft.com/office/powerpoint/2010/main" val="38175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1C07896-E027-460C-B3F0-CA308C8D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9" y="1846263"/>
            <a:ext cx="4926948" cy="4022725"/>
          </a:xfrm>
        </p:spPr>
      </p:pic>
    </p:spTree>
    <p:extLst>
      <p:ext uri="{BB962C8B-B14F-4D97-AF65-F5344CB8AC3E}">
        <p14:creationId xmlns:p14="http://schemas.microsoft.com/office/powerpoint/2010/main" val="39495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F331BAD-975A-4F75-81C4-A927B798D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3" y="324508"/>
            <a:ext cx="7895963" cy="5817196"/>
          </a:xfrm>
        </p:spPr>
      </p:pic>
    </p:spTree>
    <p:extLst>
      <p:ext uri="{BB962C8B-B14F-4D97-AF65-F5344CB8AC3E}">
        <p14:creationId xmlns:p14="http://schemas.microsoft.com/office/powerpoint/2010/main" val="225474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C4F468D-D70B-47F4-A0B1-14F22D181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2" y="371951"/>
            <a:ext cx="9286811" cy="5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59C84F-F84B-4CDF-B8D1-729B1D4A3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58" y="0"/>
            <a:ext cx="4178939" cy="6351087"/>
          </a:xfrm>
        </p:spPr>
      </p:pic>
    </p:spTree>
    <p:extLst>
      <p:ext uri="{BB962C8B-B14F-4D97-AF65-F5344CB8AC3E}">
        <p14:creationId xmlns:p14="http://schemas.microsoft.com/office/powerpoint/2010/main" val="62440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74929CB-764C-4DD1-8285-A2B0235F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31"/>
            <a:ext cx="11817356" cy="52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4A21300-BF1C-4864-ABCE-F4DAD69F0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716" y="195012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A67A15F-1F7A-43DA-8597-8D698360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6" y="561475"/>
            <a:ext cx="10486007" cy="5259388"/>
          </a:xfrm>
        </p:spPr>
      </p:pic>
    </p:spTree>
    <p:extLst>
      <p:ext uri="{BB962C8B-B14F-4D97-AF65-F5344CB8AC3E}">
        <p14:creationId xmlns:p14="http://schemas.microsoft.com/office/powerpoint/2010/main" val="425876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86BE499-DC14-4A73-AAE2-9A016315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" y="1520825"/>
            <a:ext cx="12131444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558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0</Words>
  <Application>Microsoft Office PowerPoint</Application>
  <PresentationFormat>Geniş ekran</PresentationFormat>
  <Paragraphs>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Geçmişe bakış</vt:lpstr>
      <vt:lpstr>   POWER IOT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 DİNLEDİĞİNİZ İÇİN           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IOT</dc:title>
  <dc:creator>Enes AYAZ</dc:creator>
  <cp:lastModifiedBy>Enes AYAZ</cp:lastModifiedBy>
  <cp:revision>7</cp:revision>
  <dcterms:created xsi:type="dcterms:W3CDTF">2018-09-13T18:27:05Z</dcterms:created>
  <dcterms:modified xsi:type="dcterms:W3CDTF">2018-09-13T21:20:15Z</dcterms:modified>
</cp:coreProperties>
</file>