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F4240-8CA2-42A2-8E9E-0A9EAC98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5CE8EF-662D-4494-8412-94001B013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13EE6-5611-4600-9AC3-9DF7D7D8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75324-1423-429E-8B6E-FD4E304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A0EA0-AC9F-439B-9C8C-2095AD1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55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EFBB9-E183-4B9E-A25D-AFABD721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145DA8-EB15-4A4B-9A3D-991F558C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7EC6F-C595-49F2-8E16-7850B487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DCF56-E5D5-4B37-BC41-291F83CF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05DFB-2A76-4D3A-B4C8-EDA1AC9C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79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614D80-685A-403D-94B5-1A8509E03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46DD45-3179-4451-AA9C-C24632574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526E4D-4506-4DC5-9001-CFB8967A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7B82A-9D7D-4B43-80DD-1B3C9364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79377-814F-4F10-9A0B-E1213CC1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51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8F000-C85B-43E7-9BE6-A062AEE2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5D923-C828-4D85-BD47-547D6A24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9E167-B683-4B4A-B074-39A3B832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434B8-ADFA-4F1D-845B-5F6BF6E0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4FCBD1-08F4-44B8-BB3A-FB9823F1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1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F764-8521-45C6-8E28-45AFA071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CA62A5-9AE9-48FC-A28D-AC40AD1C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CD017-45F6-4FAE-BE9D-E97F8414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018DD-F425-416F-8EAC-E3BAC511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D86E0-AEDA-4776-91B5-5949F449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6F039-9A2C-421B-A53B-BE0C01E1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1A878-B362-4702-8860-80C0A7A6A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571601-EE87-4591-B37D-A74A8281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22FBE-FF67-4F73-AD67-F23B844D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2F8C4-157A-4151-BBAF-3A876BF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D32E5D-11DF-409B-961B-20048329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1E6E4-0222-44C4-A771-ADC5DCA1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DF2A2-651F-40F9-9021-16911D85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FBDD48-B51F-4937-A6ED-C50D1373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412A5F-A206-45F9-8860-A97DE6310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660F08-42C1-486C-B303-A5C1D4BDD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DE5A45-FCB0-454F-B607-C8B712C1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0EF121-D984-4697-9131-93B3F13B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0E88ED-0833-42E1-BE28-2989DA5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9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0090-531C-446E-97B1-124D8A95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9F65CC-B700-4E92-AE8D-A4F70560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927531-2470-4F32-B82B-27731CDC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968C44-5353-4A3A-ADAD-2E25C486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16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1CDCAC-0AC4-49BE-A343-02606A1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2A370C-F94C-4450-9268-84C8C997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BE918E-798E-4E1A-B644-6381F7EA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5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42A9-5A30-49B9-81B9-52EF17B0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375DC-6300-4827-A2F4-8D61DCC5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73F65B-1867-4752-B243-AAC7C764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5D93A0-626B-417A-A829-63FFB2B7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AB2A11-B9C3-4D72-8F8F-C0AE41F2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93FE5-EBC7-4674-9977-26616BC1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2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54C69-B38D-4460-909F-C23252AE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BBA36E-AA4F-4176-8478-6D9F47871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4B94CA-2FD8-4667-9786-7A0F7053B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6B1ADB-5AFE-4F72-BB3E-D83706B1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2B9DA3-E552-4D2D-8BD1-963ECF78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CE8137-6662-4631-BD75-E8DD8C79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A841EC-51BD-4B77-B565-7CFC267C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6398A-DFDC-405C-9DAE-DA8FB149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1DE77-F7BD-4422-B00C-77D9A814C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76AE-7969-4A2E-B9C0-14C52EB68531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88CB6-044E-4D28-ADCF-8B418F9DE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A9CB9-2656-4054-A447-574509998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E4EF-9D9B-4137-AA2E-62FCA3A0F0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80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B67FB60-2557-4125-B9D2-F901AC2F2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3" t="6105" r="54696" b="54509"/>
          <a:stretch/>
        </p:blipFill>
        <p:spPr>
          <a:xfrm>
            <a:off x="0" y="0"/>
            <a:ext cx="4942702" cy="26998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3E790E-57F6-4E04-9967-8D404E13C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1" t="26835" r="28446" b="30801"/>
          <a:stretch/>
        </p:blipFill>
        <p:spPr>
          <a:xfrm>
            <a:off x="4942702" y="0"/>
            <a:ext cx="7249298" cy="269981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203A1B7-0F9A-4FC5-B6B1-3F811500FE0A}"/>
              </a:ext>
            </a:extLst>
          </p:cNvPr>
          <p:cNvSpPr/>
          <p:nvPr/>
        </p:nvSpPr>
        <p:spPr>
          <a:xfrm>
            <a:off x="2767914" y="2965622"/>
            <a:ext cx="1099751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FF68FF-5FD4-427E-8822-92DC9A1B7B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1" t="3221" b="37471"/>
          <a:stretch/>
        </p:blipFill>
        <p:spPr>
          <a:xfrm>
            <a:off x="0" y="2699818"/>
            <a:ext cx="12192000" cy="42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1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Moreno de Paula</dc:creator>
  <cp:lastModifiedBy>Ricardo Moreno de Paula</cp:lastModifiedBy>
  <cp:revision>1</cp:revision>
  <dcterms:created xsi:type="dcterms:W3CDTF">2017-06-20T13:18:57Z</dcterms:created>
  <dcterms:modified xsi:type="dcterms:W3CDTF">2017-06-20T13:19:46Z</dcterms:modified>
</cp:coreProperties>
</file>