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EBA6-6842-4C6A-941A-5624E844917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635C-C2FE-4658-92C4-978CE763357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4.xml"/><Relationship Id="rId4" Type="http://schemas.openxmlformats.org/officeDocument/2006/relationships/hyperlink" Target="https://www.youtube.com/watch?v=dQw4w9WgXcQ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1.xml"/><Relationship Id="rId7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ДОБРО ПОЖАЛОВАТЬ ВО 2 ГЛАВУ ИНТЕРЕСНЫХ ИСТОРИЙ!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ИГРАТЬ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64502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ТРЕЙЛЕР К 3 ЧАСТИ</a:t>
            </a:r>
            <a:r>
              <a:rPr lang="en-US" dirty="0" smtClean="0"/>
              <a:t> </a:t>
            </a:r>
            <a:r>
              <a:rPr lang="ru-RU" dirty="0" smtClean="0">
                <a:hlinkClick r:id="rId4"/>
              </a:rPr>
              <a:t>СМОТРЕТЬ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94116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СКОРО</a:t>
            </a:r>
            <a:r>
              <a:rPr lang="en-US" dirty="0" smtClean="0"/>
              <a:t>… 3 </a:t>
            </a:r>
            <a:r>
              <a:rPr lang="ru-RU" dirty="0" smtClean="0"/>
              <a:t>часть с 30 концовками</a:t>
            </a:r>
            <a:r>
              <a:rPr lang="en-US" dirty="0" smtClean="0"/>
              <a:t>….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2952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обнов </a:t>
            </a:r>
            <a:r>
              <a:rPr lang="en-US" dirty="0" smtClean="0"/>
              <a:t>:</a:t>
            </a:r>
          </a:p>
          <a:p>
            <a:r>
              <a:rPr lang="en-US" dirty="0" smtClean="0"/>
              <a:t>0.5 </a:t>
            </a:r>
            <a:r>
              <a:rPr lang="ru-RU" dirty="0" smtClean="0"/>
              <a:t> </a:t>
            </a:r>
            <a:r>
              <a:rPr lang="en-US" dirty="0" smtClean="0"/>
              <a:t> 3 </a:t>
            </a:r>
            <a:r>
              <a:rPr lang="ru-RU" dirty="0" smtClean="0"/>
              <a:t>новых концовки и </a:t>
            </a:r>
            <a:r>
              <a:rPr lang="ru-RU" dirty="0" err="1" smtClean="0"/>
              <a:t>багофиксы</a:t>
            </a:r>
            <a:endParaRPr lang="en-US" dirty="0" smtClean="0"/>
          </a:p>
          <a:p>
            <a:r>
              <a:rPr lang="en-US" dirty="0" smtClean="0"/>
              <a:t>0.6 </a:t>
            </a:r>
            <a:r>
              <a:rPr lang="ru-RU" dirty="0" smtClean="0"/>
              <a:t>новые приколы в секретной комнате</a:t>
            </a:r>
          </a:p>
          <a:p>
            <a:r>
              <a:rPr lang="ru-RU" dirty="0" smtClean="0"/>
              <a:t>0</a:t>
            </a:r>
            <a:r>
              <a:rPr lang="en-US" dirty="0" smtClean="0"/>
              <a:t>.7</a:t>
            </a:r>
            <a:r>
              <a:rPr lang="ru-RU" dirty="0" smtClean="0"/>
              <a:t>  4 новые концовки и новая локация</a:t>
            </a:r>
          </a:p>
          <a:p>
            <a:r>
              <a:rPr lang="ru-RU" dirty="0" smtClean="0"/>
              <a:t>0</a:t>
            </a:r>
            <a:r>
              <a:rPr lang="en-US" dirty="0" smtClean="0"/>
              <a:t>.8  1 </a:t>
            </a:r>
            <a:r>
              <a:rPr lang="ru-RU" dirty="0" smtClean="0"/>
              <a:t>новая секретная концовка</a:t>
            </a:r>
          </a:p>
          <a:p>
            <a:r>
              <a:rPr lang="ru-RU" dirty="0" smtClean="0"/>
              <a:t>0.9 добавление 1 новой финальной концовки</a:t>
            </a:r>
          </a:p>
          <a:p>
            <a:r>
              <a:rPr lang="ru-RU" dirty="0" smtClean="0"/>
              <a:t>1</a:t>
            </a:r>
            <a:r>
              <a:rPr lang="en-US" dirty="0" smtClean="0"/>
              <a:t>.0 </a:t>
            </a:r>
            <a:r>
              <a:rPr lang="ru-RU" dirty="0"/>
              <a:t> </a:t>
            </a:r>
            <a:r>
              <a:rPr lang="ru-RU" dirty="0" smtClean="0"/>
              <a:t>Новая история с 10 концовками </a:t>
            </a:r>
            <a:r>
              <a:rPr lang="en-US" dirty="0" smtClean="0"/>
              <a:t>“</a:t>
            </a:r>
            <a:r>
              <a:rPr lang="ru-RU" dirty="0" smtClean="0"/>
              <a:t> </a:t>
            </a:r>
            <a:r>
              <a:rPr lang="ru-RU" dirty="0" err="1" smtClean="0"/>
              <a:t>ебанинные</a:t>
            </a:r>
            <a:r>
              <a:rPr lang="ru-RU" dirty="0" smtClean="0"/>
              <a:t> истории Артура</a:t>
            </a:r>
            <a:r>
              <a:rPr lang="en-US" dirty="0" smtClean="0"/>
              <a:t>” </a:t>
            </a:r>
            <a:r>
              <a:rPr lang="ru-RU" dirty="0" smtClean="0"/>
              <a:t>и 5 новыми локациями</a:t>
            </a:r>
          </a:p>
          <a:p>
            <a:r>
              <a:rPr lang="ru-RU" dirty="0" smtClean="0"/>
              <a:t>Примерная дата выхода 1</a:t>
            </a:r>
            <a:r>
              <a:rPr lang="en-US" dirty="0" smtClean="0"/>
              <a:t>.0 </a:t>
            </a:r>
            <a:r>
              <a:rPr lang="ru-RU" dirty="0" smtClean="0"/>
              <a:t>2021 год (эта дата будет уточнятся с каждым </a:t>
            </a:r>
            <a:r>
              <a:rPr lang="ru-RU" dirty="0" err="1" smtClean="0"/>
              <a:t>апдейтом</a:t>
            </a:r>
            <a:r>
              <a:rPr lang="ru-RU" dirty="0" smtClean="0"/>
              <a:t>) приятной игры!!!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309320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0.4.1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980728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5" action="ppaction://hlinksldjump"/>
              </a:rPr>
              <a:t>разработчики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ТЫ СДОХ ОТ ПЕРЕДОСА ТАК В ТЕБЕ НЕТ КАЛЬЦИИ СУПА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63691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КОНЦОВКА 3</a:t>
            </a:r>
            <a:r>
              <a:rPr lang="en-US" dirty="0" smtClean="0"/>
              <a:t>/10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472514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НАЖМИТЕ </a:t>
            </a:r>
            <a:r>
              <a:rPr lang="en-US" dirty="0" smtClean="0"/>
              <a:t>ESC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40352" y="62373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ТЫ СЪЕЛ СНЮС ДЛЯ ГЕЕВ И ТЫ БОЛЬШЕ НЕ ЖИРНЫЙ НО ПОСЛЕ ТОГО КАК ТЫ ПРОЕБАЛ 1000 Р МАМКА ТЕБЯ ИЗБИВАЕТ И ТЫ УМЕРАЕШЬ!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393305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КОНЦОВКА 4</a:t>
            </a:r>
            <a:r>
              <a:rPr lang="en-US" dirty="0" smtClean="0"/>
              <a:t>/10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15719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НАЖМИТЕ </a:t>
            </a:r>
            <a:r>
              <a:rPr lang="en-US" dirty="0" smtClean="0"/>
              <a:t>ESC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ТЫ ЕЛЕ ДЕРЖИЖСЯ ЧТОБ НЕ СДОХНУТЬ НУЖЕН ЭКСТРА ВКИД!!!!!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7864" y="249289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" action="ppaction://hlinkshowjump?jump=nextslide"/>
              </a:rPr>
              <a:t>СДЕЛАТЬ ВКИД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342900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НЕ ДЕЛАТЬ ВКИД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ТЫ ЖИВ УРААА ТЫ НЕ СДОХ ЧТО НАСЧЁТ ТОГО ЧТОБ ОЧЕНИТЬ  ИГРУ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22048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АХУЕННО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093296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ХУЙНЯ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611560" y="2132856"/>
            <a:ext cx="22322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flipH="1">
            <a:off x="4572000" y="2132856"/>
            <a:ext cx="187220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 flipV="1">
            <a:off x="3275856" y="3068960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ТЫ КРУТОЙ ТЕБЕ ОБЕСПЕЧЕН ПУТЬ В РАЙЙЙЙЙ)))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КОНЦОВКА </a:t>
            </a:r>
            <a:r>
              <a:rPr lang="en-US" dirty="0" smtClean="0"/>
              <a:t>5/10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9309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НАЖМИТЕ </a:t>
            </a:r>
            <a:r>
              <a:rPr lang="en-US" dirty="0" smtClean="0"/>
              <a:t>ESC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АХ ТЫ СУКА НА БЛЯТЬ (ТЫ СДОХ)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КОНЦОВКА </a:t>
            </a:r>
            <a:r>
              <a:rPr lang="en-US" dirty="0" smtClean="0"/>
              <a:t>6/10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1297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НАЖМИТЕ </a:t>
            </a:r>
            <a:r>
              <a:rPr lang="en-US" dirty="0" smtClean="0"/>
              <a:t>ESC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20272" y="57332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ТЫ ВЗОРВАЛСЯ КАК РАДИАТОР ДИЛД 2200 </a:t>
            </a:r>
            <a:r>
              <a:rPr lang="en-US" dirty="0" smtClean="0"/>
              <a:t>XS PRO NIGGA MAX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56490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КОНЦОВКА </a:t>
            </a:r>
            <a:r>
              <a:rPr lang="en-US" dirty="0" smtClean="0"/>
              <a:t>7/10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07707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НАЖМИТЕ </a:t>
            </a:r>
            <a:r>
              <a:rPr lang="en-US" dirty="0" smtClean="0"/>
              <a:t>ESC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ПОЕШЬ ЕБЛАН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59832" y="22768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ИДИ НАХУЙ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357301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ПОЕСТЬ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ТЫ СДОХ</a:t>
            </a:r>
            <a:r>
              <a:rPr lang="en-US" dirty="0" smtClean="0"/>
              <a:t>. </a:t>
            </a:r>
            <a:r>
              <a:rPr lang="ru-RU" dirty="0" smtClean="0"/>
              <a:t>АХУЕННО ЧЁ СКАЗАТЬ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КОНЦОВКА 9</a:t>
            </a:r>
            <a:r>
              <a:rPr lang="en-US" dirty="0" smtClean="0"/>
              <a:t>/10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8498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НАЖМИТЕ </a:t>
            </a:r>
            <a:r>
              <a:rPr lang="en-US" dirty="0" smtClean="0"/>
              <a:t>ESC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ТЫ ОТКРЫЛ СЕКРЕТНОЕ ХРАНИЛИЩЕ ВВЕДИ КОД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491880" y="25649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7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59492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369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ИТАК СЮЖЕТ ТЫ ОБЧНЫЙ ПИДОРОК ВСЁ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СНАГАНЯТЬ ЗА СНЮСОМ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70892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ПОСРАТЬ В ПОДЪЕЗДЕ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42900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5" action="ppaction://hlinksldjump"/>
              </a:rPr>
              <a:t>ОБОССАТЬ УЛИЦУ ЧЕРЕЗ ОКНО</a:t>
            </a:r>
            <a:endParaRPr lang="ru-RU" dirty="0"/>
          </a:p>
        </p:txBody>
      </p:sp>
      <p:sp>
        <p:nvSpPr>
          <p:cNvPr id="6" name="TextBox 5">
            <a:hlinkClick r:id="rId6" action="ppaction://hlinksldjump"/>
          </p:cNvPr>
          <p:cNvSpPr txBox="1"/>
          <p:nvPr/>
        </p:nvSpPr>
        <p:spPr>
          <a:xfrm>
            <a:off x="611560" y="42930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6" action="ppaction://hlinksldjump"/>
              </a:rPr>
              <a:t>ПОКУШАТЬ АХУЕННЫЙ СУПЧИК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15719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7" action="ppaction://hlinksldjump"/>
              </a:rPr>
              <a:t>ЛЕЧЬ СПАТЬ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60212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8" action="ppaction://hlinksldjump"/>
              </a:rPr>
              <a:t>????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НЕВЕРНО !!!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350100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НАЖМИТЕ </a:t>
            </a:r>
            <a:r>
              <a:rPr lang="en-US" dirty="0" smtClean="0"/>
              <a:t>ESC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ДАЛЬШЕ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7864" y="22048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3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9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ИИИИИИ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21328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8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33569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1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squid co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ТЫ РАЗБОКИРОВАЛ ТАЙНОЕ УБЕЖИЩЕ АМОГУСОВ УРАААААА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728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Анальная </a:t>
            </a:r>
            <a:r>
              <a:rPr lang="ru-RU" dirty="0" err="1" smtClean="0"/>
              <a:t>Ёбка</a:t>
            </a:r>
            <a:r>
              <a:rPr lang="ru-RU" dirty="0" smtClean="0"/>
              <a:t> – разработчик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Morgen</a:t>
            </a:r>
            <a:r>
              <a:rPr lang="en-US" dirty="0" smtClean="0"/>
              <a:t> kids</a:t>
            </a:r>
          </a:p>
          <a:p>
            <a:r>
              <a:rPr lang="en-US" dirty="0" err="1" smtClean="0"/>
              <a:t>Zoro</a:t>
            </a:r>
            <a:endParaRPr lang="en-US" dirty="0" smtClean="0"/>
          </a:p>
          <a:p>
            <a:r>
              <a:rPr lang="en-US" dirty="0" smtClean="0"/>
              <a:t>A R T E M K A</a:t>
            </a:r>
          </a:p>
          <a:p>
            <a:r>
              <a:rPr lang="en-US" dirty="0" err="1" smtClean="0"/>
              <a:t>Kirillaut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ru-RU" dirty="0" smtClean="0"/>
              <a:t>Тестеры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07707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A R T E M K A </a:t>
            </a:r>
          </a:p>
          <a:p>
            <a:r>
              <a:rPr lang="en-US" dirty="0" err="1" smtClean="0"/>
              <a:t>Zoro</a:t>
            </a:r>
            <a:r>
              <a:rPr lang="en-US" dirty="0" smtClean="0"/>
              <a:t> – </a:t>
            </a:r>
            <a:r>
              <a:rPr lang="ru-RU" dirty="0" smtClean="0"/>
              <a:t>искатели </a:t>
            </a:r>
            <a:r>
              <a:rPr lang="ru-RU" dirty="0" err="1" smtClean="0"/>
              <a:t>багов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hlinkClick r:id="rId2" action="ppaction://hlinksldjump"/>
          </p:cNvPr>
          <p:cNvSpPr/>
          <p:nvPr/>
        </p:nvSpPr>
        <p:spPr>
          <a:xfrm>
            <a:off x="0" y="-99392"/>
            <a:ext cx="9144000" cy="6957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ТЫ ПРОСПАЛ ВЕСЬ ДЕНЬ И ВСТАЛ В 3 ЧАСА НОЧИ ЗА ЭТО НА ТЕБЯ НАОРАЛА МАМКА И ТЫ ЗДОХ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335699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КОНЦОВКА 1</a:t>
            </a:r>
            <a:r>
              <a:rPr lang="en-US" dirty="0" smtClean="0"/>
              <a:t>/10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828584" y="378904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НАЖМи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ТЫ ОБОЖРАЛСЯ И ТЕПЕРЬ ДО ПИЗДЫ ЖИРНЫЙ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95936" y="31409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ОК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 ТЕБЯ ОРУТ БАБУШКИ НО ТЫ АХУЕННО ПОРЖАЛ))))!0!)!))!)!)</a:t>
            </a:r>
            <a:endParaRPr lang="ru-RU" dirty="0"/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3851920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ОК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КАЛА БЫЛО СТОЛЬКО ЧТО ПИЗДА ТЕБЕ СРОЧНО НАДО ПОХАВАТЬ А ТО ПИЗДА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39952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ОК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КАКОЙ СНЮС КУПИТЕ</a:t>
            </a:r>
            <a:r>
              <a:rPr lang="en-US" dirty="0" smtClean="0"/>
              <a:t>??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27687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АХУЕННЫЙ СНЮС 5 РУБЛЕЙ</a:t>
            </a:r>
          </a:p>
          <a:p>
            <a:r>
              <a:rPr lang="ru-RU" dirty="0" smtClean="0"/>
              <a:t>КЛУБНИЧНЫЙ СНЮС 3 РУБЛЯ</a:t>
            </a:r>
          </a:p>
          <a:p>
            <a:r>
              <a:rPr lang="ru-RU" dirty="0" smtClean="0"/>
              <a:t>СНЮС ДЛЯ ГЕЕВ 992 РУБЛЯ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7890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КУПИТЬ ВСЁ!!!!!!!!!!!!!!!!!!!!!!!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4869161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УЙТИ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ЩЯС СДОХНЕШ ОТ ОЖИРЕНИЯ!!!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СНАГАНЯТЬ ЗА СНЮСОМ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63691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ПОСРАТЬ В ПОДЪЕЗДЕ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42900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5" action="ppaction://hlinksldjump"/>
              </a:rPr>
              <a:t>ОБОССАТЬ УЛИЦУ ЧЕРЕЗ ОКНО</a:t>
            </a:r>
            <a:endParaRPr lang="ru-RU" dirty="0"/>
          </a:p>
        </p:txBody>
      </p:sp>
      <p:sp>
        <p:nvSpPr>
          <p:cNvPr id="6" name="TextBox 5">
            <a:hlinkClick r:id="rId6" action="ppaction://hlinksldjump"/>
          </p:cNvPr>
          <p:cNvSpPr txBox="1"/>
          <p:nvPr/>
        </p:nvSpPr>
        <p:spPr>
          <a:xfrm>
            <a:off x="611560" y="429309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7" action="ppaction://hlinksldjump"/>
              </a:rPr>
              <a:t>ПОКУШАТЬ АХУЕННЫЙ СУПЧИК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1571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8" action="ppaction://hlinksldjump"/>
              </a:rPr>
              <a:t>ЛЕЧЬ СПАТЬ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ТЫ СДОХ ОТ ОЖИРЕНИЯ ПИЗДЕЦ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278092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КОНЦОВКА </a:t>
            </a:r>
            <a:r>
              <a:rPr lang="en-US" dirty="0" smtClean="0"/>
              <a:t>2/10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414</Words>
  <Application>Microsoft Office PowerPoint</Application>
  <PresentationFormat>Экран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ДОБРО ПОЖАЛОВАТЬ ВО 2 ГЛАВУ ИНТЕРЕСНЫХ ИСТОРИЙ!</vt:lpstr>
      <vt:lpstr>ИТАК СЮЖЕТ ТЫ ОБЧНЫЙ ПИДОРОК ВСЁ.</vt:lpstr>
      <vt:lpstr>ТЫ ПРОСПАЛ ВЕСЬ ДЕНЬ И ВСТАЛ В 3 ЧАСА НОЧИ ЗА ЭТО НА ТЕБЯ НАОРАЛА МАМКА И ТЫ ЗДОХ</vt:lpstr>
      <vt:lpstr>ТЫ ОБОЖРАЛСЯ И ТЕПЕРЬ ДО ПИЗДЫ ЖИРНЫЙ</vt:lpstr>
      <vt:lpstr>НА ТЕБЯ ОРУТ БАБУШКИ НО ТЫ АХУЕННО ПОРЖАЛ))))!0!)!))!)!)</vt:lpstr>
      <vt:lpstr>КАЛА БЫЛО СТОЛЬКО ЧТО ПИЗДА ТЕБЕ СРОЧНО НАДО ПОХАВАТЬ А ТО ПИЗДА</vt:lpstr>
      <vt:lpstr>КАКОЙ СНЮС КУПИТЕ??</vt:lpstr>
      <vt:lpstr>ЩЯС СДОХНЕШ ОТ ОЖИРЕНИЯ!!!</vt:lpstr>
      <vt:lpstr>ТЫ СДОХ ОТ ОЖИРЕНИЯ ПИЗДЕЦ</vt:lpstr>
      <vt:lpstr>ТЫ СДОХ ОТ ПЕРЕДОСА ТАК В ТЕБЕ НЕТ КАЛЬЦИИ СУПА</vt:lpstr>
      <vt:lpstr>ТЫ СЪЕЛ СНЮС ДЛЯ ГЕЕВ И ТЫ БОЛЬШЕ НЕ ЖИРНЫЙ НО ПОСЛЕ ТОГО КАК ТЫ ПРОЕБАЛ 1000 Р МАМКА ТЕБЯ ИЗБИВАЕТ И ТЫ УМЕРАЕШЬ!</vt:lpstr>
      <vt:lpstr>ТЫ ЕЛЕ ДЕРЖИЖСЯ ЧТОБ НЕ СДОХНУТЬ НУЖЕН ЭКСТРА ВКИД!!!!!</vt:lpstr>
      <vt:lpstr>ТЫ ЖИВ УРААА ТЫ НЕ СДОХ ЧТО НАСЧЁТ ТОГО ЧТОБ ОЧЕНИТЬ  ИГРУ?</vt:lpstr>
      <vt:lpstr>ТЫ КРУТОЙ ТЕБЕ ОБЕСПЕЧЕН ПУТЬ В РАЙЙЙЙЙ)))</vt:lpstr>
      <vt:lpstr>АХ ТЫ СУКА НА БЛЯТЬ (ТЫ СДОХ)</vt:lpstr>
      <vt:lpstr>ТЫ ВЗОРВАЛСЯ КАК РАДИАТОР ДИЛД 2200 XS PRO NIGGA MAX</vt:lpstr>
      <vt:lpstr>ПОЕШЬ ЕБЛАН</vt:lpstr>
      <vt:lpstr>ТЫ СДОХ. АХУЕННО ЧЁ СКАЗАТЬ.</vt:lpstr>
      <vt:lpstr>ТЫ ОТКРЫЛ СЕКРЕТНОЕ ХРАНИЛИЩЕ ВВЕДИ КОД</vt:lpstr>
      <vt:lpstr>НЕВЕРНО !!! </vt:lpstr>
      <vt:lpstr>ДАЛЬШЕ…</vt:lpstr>
      <vt:lpstr>ИИИИИИ </vt:lpstr>
      <vt:lpstr>ТЫ РАЗБОКИРОВАЛ ТАЙНОЕ УБЕЖИЩЕ АМОГУСОВ УРАААААА</vt:lpstr>
      <vt:lpstr>РАЗРАБОТЧИКИ: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ИТАК СЮЖЕТ ТЫ ОБЧНЫЙ ПИДОРОК ВСЁ.</dc:title>
  <dc:creator>Пользователь</dc:creator>
  <cp:lastModifiedBy>Пользователь</cp:lastModifiedBy>
  <cp:revision>130</cp:revision>
  <dcterms:created xsi:type="dcterms:W3CDTF">2021-11-12T18:56:27Z</dcterms:created>
  <dcterms:modified xsi:type="dcterms:W3CDTF">2021-11-13T19:15:00Z</dcterms:modified>
</cp:coreProperties>
</file>