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15A"/>
    <a:srgbClr val="E46C0A"/>
    <a:srgbClr val="F79646"/>
    <a:srgbClr val="0070C0"/>
    <a:srgbClr val="00589A"/>
    <a:srgbClr val="3333FF"/>
    <a:srgbClr val="FF6600"/>
    <a:srgbClr val="00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4656" y="-45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Crop Lab</a:t>
            </a:r>
            <a:endParaRPr lang="en-SG" dirty="0"/>
          </a:p>
        </p:txBody>
      </p:sp>
      <p:sp>
        <p:nvSpPr>
          <p:cNvPr id="35" name="TextBox 165"/>
          <p:cNvSpPr txBox="1"/>
          <p:nvPr/>
        </p:nvSpPr>
        <p:spPr>
          <a:xfrm>
            <a:off x="1954195" y="371568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Crop To Aspect Ratio</a:t>
            </a:r>
            <a:endParaRPr lang="en-SG" sz="800" dirty="0"/>
          </a:p>
        </p:txBody>
      </p:sp>
      <p:grpSp>
        <p:nvGrpSpPr>
          <p:cNvPr id="3" name="Group 2"/>
          <p:cNvGrpSpPr/>
          <p:nvPr/>
        </p:nvGrpSpPr>
        <p:grpSpPr>
          <a:xfrm>
            <a:off x="1993495" y="2864719"/>
            <a:ext cx="838200" cy="838200"/>
            <a:chOff x="3337881" y="1434558"/>
            <a:chExt cx="838200" cy="838200"/>
          </a:xfrm>
        </p:grpSpPr>
        <p:sp>
          <p:nvSpPr>
            <p:cNvPr id="34" name="Rectangle 186"/>
            <p:cNvSpPr/>
            <p:nvPr/>
          </p:nvSpPr>
          <p:spPr>
            <a:xfrm>
              <a:off x="3337881" y="143455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6" name="Group 184"/>
            <p:cNvGrpSpPr/>
            <p:nvPr/>
          </p:nvGrpSpPr>
          <p:grpSpPr>
            <a:xfrm>
              <a:off x="3365827" y="1616596"/>
              <a:ext cx="782311" cy="475631"/>
              <a:chOff x="3686386" y="1598352"/>
              <a:chExt cx="888889" cy="540428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686386" y="1598352"/>
                <a:ext cx="888889" cy="54042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861748" y="1599484"/>
                <a:ext cx="538163" cy="5381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>
                <a:cxnSpLocks/>
              </p:cNvCxnSpPr>
              <p:nvPr/>
            </p:nvCxnSpPr>
            <p:spPr>
              <a:xfrm>
                <a:off x="3861748" y="1598352"/>
                <a:ext cx="538717" cy="538717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/>
          <p:cNvGrpSpPr/>
          <p:nvPr/>
        </p:nvGrpSpPr>
        <p:grpSpPr>
          <a:xfrm>
            <a:off x="769531" y="2858912"/>
            <a:ext cx="838200" cy="838200"/>
            <a:chOff x="2113917" y="1428751"/>
            <a:chExt cx="838200" cy="838200"/>
          </a:xfrm>
        </p:grpSpPr>
        <p:sp>
          <p:nvSpPr>
            <p:cNvPr id="41" name="Rectangle 173"/>
            <p:cNvSpPr/>
            <p:nvPr/>
          </p:nvSpPr>
          <p:spPr>
            <a:xfrm>
              <a:off x="2113917" y="1428751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Rectangle 166"/>
            <p:cNvSpPr/>
            <p:nvPr/>
          </p:nvSpPr>
          <p:spPr>
            <a:xfrm>
              <a:off x="2141864" y="1558176"/>
              <a:ext cx="782311" cy="58018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1"/>
            <p:cNvSpPr/>
            <p:nvPr/>
          </p:nvSpPr>
          <p:spPr>
            <a:xfrm>
              <a:off x="2342370" y="1647152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166"/>
            <p:cNvSpPr/>
            <p:nvPr/>
          </p:nvSpPr>
          <p:spPr>
            <a:xfrm>
              <a:off x="2296200" y="1604964"/>
              <a:ext cx="473637" cy="48577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165"/>
          <p:cNvSpPr txBox="1"/>
          <p:nvPr/>
        </p:nvSpPr>
        <p:spPr>
          <a:xfrm>
            <a:off x="730231" y="3715680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Crop Out Padding</a:t>
            </a:r>
            <a:endParaRPr lang="en-SG" sz="800" dirty="0"/>
          </a:p>
        </p:txBody>
      </p:sp>
      <p:grpSp>
        <p:nvGrpSpPr>
          <p:cNvPr id="6" name="Group 5"/>
          <p:cNvGrpSpPr/>
          <p:nvPr/>
        </p:nvGrpSpPr>
        <p:grpSpPr>
          <a:xfrm>
            <a:off x="3217459" y="2861998"/>
            <a:ext cx="838200" cy="838200"/>
            <a:chOff x="3217459" y="2861998"/>
            <a:chExt cx="838200" cy="838200"/>
          </a:xfrm>
        </p:grpSpPr>
        <p:sp>
          <p:nvSpPr>
            <p:cNvPr id="17" name="Rectangle 16"/>
            <p:cNvSpPr/>
            <p:nvPr/>
          </p:nvSpPr>
          <p:spPr>
            <a:xfrm>
              <a:off x="3217459" y="286199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85058" y="3164595"/>
              <a:ext cx="639472" cy="488903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50464" y="2941434"/>
              <a:ext cx="575411" cy="538112"/>
            </a:xfrm>
            <a:prstGeom prst="rect">
              <a:avLst/>
            </a:prstGeom>
            <a:solidFill>
              <a:srgbClr val="F8A15A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85058" y="3164596"/>
              <a:ext cx="440817" cy="314950"/>
            </a:xfrm>
            <a:prstGeom prst="rect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262978" y="3768938"/>
            <a:ext cx="800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Crop to Slide</a:t>
            </a:r>
            <a:endParaRPr lang="en-SG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4343520" y="3777504"/>
            <a:ext cx="1039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Crop to Same Dimensions</a:t>
            </a:r>
            <a:endParaRPr lang="en-SG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67659" y="1778941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Crop Lab</a:t>
            </a:r>
            <a:endParaRPr lang="en-SG" sz="800" dirty="0"/>
          </a:p>
        </p:txBody>
      </p:sp>
      <p:grpSp>
        <p:nvGrpSpPr>
          <p:cNvPr id="4" name="Group 3"/>
          <p:cNvGrpSpPr/>
          <p:nvPr/>
        </p:nvGrpSpPr>
        <p:grpSpPr>
          <a:xfrm>
            <a:off x="799611" y="940741"/>
            <a:ext cx="838200" cy="838200"/>
            <a:chOff x="799611" y="940741"/>
            <a:chExt cx="838200" cy="838200"/>
          </a:xfrm>
        </p:grpSpPr>
        <p:grpSp>
          <p:nvGrpSpPr>
            <p:cNvPr id="29" name="Group 28"/>
            <p:cNvGrpSpPr/>
            <p:nvPr/>
          </p:nvGrpSpPr>
          <p:grpSpPr>
            <a:xfrm>
              <a:off x="799611" y="940741"/>
              <a:ext cx="838200" cy="838200"/>
              <a:chOff x="1002575" y="1231726"/>
              <a:chExt cx="838200" cy="8382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002575" y="12317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Rectangle 4"/>
              <p:cNvSpPr/>
              <p:nvPr/>
            </p:nvSpPr>
            <p:spPr>
              <a:xfrm rot="16200000">
                <a:off x="1071530" y="13049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967295" y="1104981"/>
              <a:ext cx="512764" cy="508708"/>
              <a:chOff x="2530422" y="1554885"/>
              <a:chExt cx="1030967" cy="1022813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61289" y="1776170"/>
                <a:ext cx="578811" cy="578811"/>
              </a:xfrm>
              <a:prstGeom prst="rect">
                <a:avLst/>
              </a:prstGeom>
            </p:spPr>
          </p:pic>
          <p:grpSp>
            <p:nvGrpSpPr>
              <p:cNvPr id="40" name="Group 19"/>
              <p:cNvGrpSpPr/>
              <p:nvPr/>
            </p:nvGrpSpPr>
            <p:grpSpPr>
              <a:xfrm rot="10800000">
                <a:off x="2530422" y="1554885"/>
                <a:ext cx="809677" cy="806483"/>
                <a:chOff x="1429022" y="1677198"/>
                <a:chExt cx="243913" cy="242951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431907" y="1677198"/>
                  <a:ext cx="241028" cy="0"/>
                </a:xfrm>
                <a:prstGeom prst="line">
                  <a:avLst/>
                </a:prstGeom>
                <a:ln w="44450" cap="sq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rot="16200000">
                  <a:off x="1308508" y="1799635"/>
                  <a:ext cx="241028" cy="0"/>
                </a:xfrm>
                <a:prstGeom prst="line">
                  <a:avLst/>
                </a:prstGeom>
                <a:ln w="44450" cap="sq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19"/>
              <p:cNvGrpSpPr/>
              <p:nvPr/>
            </p:nvGrpSpPr>
            <p:grpSpPr>
              <a:xfrm>
                <a:off x="2761289" y="1777598"/>
                <a:ext cx="800100" cy="800100"/>
                <a:chOff x="1429022" y="1679121"/>
                <a:chExt cx="241028" cy="241028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429022" y="1679121"/>
                  <a:ext cx="241028" cy="0"/>
                </a:xfrm>
                <a:prstGeom prst="line">
                  <a:avLst/>
                </a:prstGeom>
                <a:ln w="44450" cap="sq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16200000">
                  <a:off x="1308508" y="1799635"/>
                  <a:ext cx="241028" cy="0"/>
                </a:xfrm>
                <a:prstGeom prst="line">
                  <a:avLst/>
                </a:prstGeom>
                <a:ln w="44450" cap="sq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" name="Group 4"/>
          <p:cNvGrpSpPr/>
          <p:nvPr/>
        </p:nvGrpSpPr>
        <p:grpSpPr>
          <a:xfrm>
            <a:off x="4443934" y="2858912"/>
            <a:ext cx="838200" cy="838200"/>
            <a:chOff x="4443934" y="2858912"/>
            <a:chExt cx="838200" cy="838200"/>
          </a:xfrm>
        </p:grpSpPr>
        <p:sp>
          <p:nvSpPr>
            <p:cNvPr id="52" name="Rectangle 51"/>
            <p:cNvSpPr/>
            <p:nvPr/>
          </p:nvSpPr>
          <p:spPr>
            <a:xfrm>
              <a:off x="4934668" y="3344691"/>
              <a:ext cx="326100" cy="288000"/>
            </a:xfrm>
            <a:prstGeom prst="rect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43934" y="2858912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76939" y="2938348"/>
              <a:ext cx="326100" cy="288000"/>
            </a:xfrm>
            <a:prstGeom prst="rect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931039" y="2938348"/>
              <a:ext cx="326100" cy="288000"/>
            </a:xfrm>
            <a:prstGeom prst="rect">
              <a:avLst/>
            </a:prstGeom>
            <a:solidFill>
              <a:srgbClr val="0070C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76939" y="3350333"/>
              <a:ext cx="326100" cy="288000"/>
            </a:xfrm>
            <a:prstGeom prst="rect">
              <a:avLst/>
            </a:prstGeom>
            <a:solidFill>
              <a:srgbClr val="0070C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42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3632</TotalTime>
  <Words>18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Jamos Tay</cp:lastModifiedBy>
  <cp:revision>133</cp:revision>
  <dcterms:created xsi:type="dcterms:W3CDTF">2006-08-16T00:00:00Z</dcterms:created>
  <dcterms:modified xsi:type="dcterms:W3CDTF">2017-02-12T13:39:01Z</dcterms:modified>
</cp:coreProperties>
</file>