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27/12/2013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0800" y="3869987"/>
            <a:ext cx="163240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4" y="3869987"/>
            <a:ext cx="1624256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badcell"/>
          <p:cNvSpPr/>
          <p:nvPr/>
        </p:nvSpPr>
        <p:spPr>
          <a:xfrm>
            <a:off x="1547664" y="1556792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3" name="Rounded Rectangle 12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cell group"/>
          <p:cNvGrpSpPr/>
          <p:nvPr/>
        </p:nvGrpSpPr>
        <p:grpSpPr>
          <a:xfrm>
            <a:off x="6413208" y="3877758"/>
            <a:ext cx="3256664" cy="1023654"/>
            <a:chOff x="138504" y="3869987"/>
            <a:chExt cx="3256664" cy="1023654"/>
          </a:xfrm>
        </p:grpSpPr>
        <p:sp>
          <p:nvSpPr>
            <p:cNvPr id="21" name="Rounded Rectangle 20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bad"/>
          <p:cNvGrpSpPr/>
          <p:nvPr/>
        </p:nvGrpSpPr>
        <p:grpSpPr>
          <a:xfrm>
            <a:off x="4854011" y="722440"/>
            <a:ext cx="2129360" cy="858532"/>
            <a:chOff x="4854011" y="722440"/>
            <a:chExt cx="2129360" cy="858532"/>
          </a:xfrm>
        </p:grpSpPr>
        <p:sp>
          <p:nvSpPr>
            <p:cNvPr id="24" name="TextBox 23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8" name="TextBox 27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c1"/>
          <p:cNvSpPr/>
          <p:nvPr/>
        </p:nvSpPr>
        <p:spPr>
          <a:xfrm>
            <a:off x="184808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2"/>
          <p:cNvSpPr/>
          <p:nvPr/>
        </p:nvSpPr>
        <p:spPr>
          <a:xfrm>
            <a:off x="256917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3"/>
          <p:cNvSpPr/>
          <p:nvPr/>
        </p:nvSpPr>
        <p:spPr>
          <a:xfrm>
            <a:off x="329026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4"/>
          <p:cNvSpPr/>
          <p:nvPr/>
        </p:nvSpPr>
        <p:spPr>
          <a:xfrm>
            <a:off x="4011355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323528" y="260648"/>
            <a:ext cx="2966736" cy="408623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is the </a:t>
            </a:r>
            <a:r>
              <a:rPr lang="en-US" i="1" dirty="0" smtClean="0"/>
              <a:t>start slide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71488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415564460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0800" y="3869987"/>
            <a:ext cx="163240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4" y="3869987"/>
            <a:ext cx="1624256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badcell"/>
          <p:cNvSpPr/>
          <p:nvPr/>
        </p:nvSpPr>
        <p:spPr>
          <a:xfrm>
            <a:off x="1547664" y="1556792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3" name="Rounded Rectangle 12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cell group"/>
          <p:cNvGrpSpPr/>
          <p:nvPr/>
        </p:nvGrpSpPr>
        <p:grpSpPr>
          <a:xfrm>
            <a:off x="6413208" y="3877758"/>
            <a:ext cx="3256664" cy="1023654"/>
            <a:chOff x="138504" y="3869987"/>
            <a:chExt cx="3256664" cy="1023654"/>
          </a:xfrm>
        </p:grpSpPr>
        <p:sp>
          <p:nvSpPr>
            <p:cNvPr id="21" name="Rounded Rectangle 20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bad"/>
          <p:cNvGrpSpPr/>
          <p:nvPr/>
        </p:nvGrpSpPr>
        <p:grpSpPr>
          <a:xfrm>
            <a:off x="4854011" y="722440"/>
            <a:ext cx="2129360" cy="858532"/>
            <a:chOff x="4854011" y="722440"/>
            <a:chExt cx="2129360" cy="858532"/>
          </a:xfrm>
        </p:grpSpPr>
        <p:sp>
          <p:nvSpPr>
            <p:cNvPr id="24" name="TextBox 23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8" name="TextBox 27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c1"/>
          <p:cNvSpPr/>
          <p:nvPr/>
        </p:nvSpPr>
        <p:spPr>
          <a:xfrm>
            <a:off x="184808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2"/>
          <p:cNvSpPr/>
          <p:nvPr/>
        </p:nvSpPr>
        <p:spPr>
          <a:xfrm>
            <a:off x="256917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3"/>
          <p:cNvSpPr/>
          <p:nvPr/>
        </p:nvSpPr>
        <p:spPr>
          <a:xfrm>
            <a:off x="329026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4"/>
          <p:cNvSpPr/>
          <p:nvPr/>
        </p:nvSpPr>
        <p:spPr>
          <a:xfrm>
            <a:off x="4011355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24155644634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3528" y="260648"/>
            <a:ext cx="3398784" cy="715089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is the </a:t>
            </a:r>
            <a:r>
              <a:rPr lang="en-US" i="1" dirty="0" smtClean="0"/>
              <a:t>animation slide </a:t>
            </a:r>
            <a:r>
              <a:rPr lang="en-US" dirty="0" smtClean="0"/>
              <a:t>inserted by the plugin. 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1965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261987 0 -0.001261987 0 -0.002523973 0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02828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9183 0 -0.006779183 0 -0.01355837 0 E" pathEditMode="relative" ptsTypes="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84734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88756 0.1476496 0.07988756 0.1476496 0.1597751 0.2952993 E" pathEditMode="relative" ptsTypes="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5556" y="19593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005665532 0 -0.0005665532 0 -0.001133106 E" pathEditMode="relative" ptsTypes="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723485 0.1852612 -0.004723485 0.1852612 -0.00944697 0.3705224 E" pathEditMode="relative" ptsTypes="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35973 0.1271386 0.1335973 0.1271386 0.2671946 0.2542771 E" pathEditMode="relative" ptsTypes="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1601 0.1260103 0.1031601 0.1260103 0.2063202 0.2520205 E" pathEditMode="relative" ptsTypes="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56253 0.1272949 0.06856253 0.1272949 0.1371251 0.2545898 E" pathEditMode="relative" ptsTypes="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26971 0.1262662 0.01926971 0.1262662 0.03853942 0.2525323 E" pathEditMode="relative" ptsTypes="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5" grpId="0" animBg="1"/>
      <p:bldP spid="5" grpId="1" animBg="1"/>
      <p:bldP spid="5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4641" y="3869987"/>
            <a:ext cx="167856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3" y="3869987"/>
            <a:ext cx="1376303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adcell"/>
          <p:cNvSpPr/>
          <p:nvPr/>
        </p:nvSpPr>
        <p:spPr>
          <a:xfrm rot="5400000">
            <a:off x="4376800" y="4016202"/>
            <a:ext cx="504055" cy="2116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4" name="cell group"/>
          <p:cNvGrpSpPr/>
          <p:nvPr/>
        </p:nvGrpSpPr>
        <p:grpSpPr>
          <a:xfrm>
            <a:off x="6413208" y="3869987"/>
            <a:ext cx="3256664" cy="1023654"/>
            <a:chOff x="138504" y="3869987"/>
            <a:chExt cx="3256664" cy="1023654"/>
          </a:xfrm>
        </p:grpSpPr>
        <p:sp>
          <p:nvSpPr>
            <p:cNvPr id="15" name="Rounded Rectangle 14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9" name="Rounded Rectangle 18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4" name="TextBox 23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bad"/>
          <p:cNvGrpSpPr/>
          <p:nvPr/>
        </p:nvGrpSpPr>
        <p:grpSpPr>
          <a:xfrm>
            <a:off x="4767628" y="3263483"/>
            <a:ext cx="2129360" cy="858532"/>
            <a:chOff x="4854011" y="722440"/>
            <a:chExt cx="2129360" cy="858532"/>
          </a:xfrm>
        </p:grpSpPr>
        <p:sp>
          <p:nvSpPr>
            <p:cNvPr id="27" name="TextBox 26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9" name="c1"/>
          <p:cNvSpPr/>
          <p:nvPr/>
        </p:nvSpPr>
        <p:spPr>
          <a:xfrm>
            <a:off x="4460142" y="3793491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c2"/>
          <p:cNvSpPr/>
          <p:nvPr/>
        </p:nvSpPr>
        <p:spPr>
          <a:xfrm>
            <a:off x="4624596" y="377801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3"/>
          <p:cNvSpPr/>
          <p:nvPr/>
        </p:nvSpPr>
        <p:spPr>
          <a:xfrm>
            <a:off x="4712966" y="379563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c4"/>
          <p:cNvSpPr/>
          <p:nvPr/>
        </p:nvSpPr>
        <p:spPr>
          <a:xfrm>
            <a:off x="4532590" y="378152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323528" y="260648"/>
            <a:ext cx="2966736" cy="408623"/>
          </a:xfrm>
          <a:prstGeom prst="round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is the </a:t>
            </a:r>
            <a:r>
              <a:rPr lang="en-US" i="1" dirty="0" smtClean="0"/>
              <a:t>end slide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66769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2415144828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38</Words>
  <Application>Microsoft Office PowerPoint</Application>
  <PresentationFormat>On-screen Show (4:3)</PresentationFormat>
  <Paragraphs>9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13</cp:revision>
  <dcterms:created xsi:type="dcterms:W3CDTF">2013-12-24T07:09:11Z</dcterms:created>
  <dcterms:modified xsi:type="dcterms:W3CDTF">2013-12-27T07:58:34Z</dcterms:modified>
</cp:coreProperties>
</file>