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9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87" r:id="rId4"/>
    <p:sldId id="256" r:id="rId5"/>
    <p:sldId id="299" r:id="rId6"/>
    <p:sldId id="29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Timer Lab" id="{A3A2B0AB-762C-4281-AA7B-EF7E134E0DC4}">
          <p14:sldIdLst>
            <p14:sldId id="256"/>
            <p14:sldId id="299"/>
            <p14:sldId id="29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57" autoAdjust="0"/>
  </p:normalViewPr>
  <p:slideViewPr>
    <p:cSldViewPr>
      <p:cViewPr varScale="1">
        <p:scale>
          <a:sx n="76" d="100"/>
          <a:sy n="76" d="100"/>
        </p:scale>
        <p:origin x="5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17/5/2017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Original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Slide (Blank)</a:t>
            </a:r>
            <a:endParaRPr lang="zh-CN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Timer lines and change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duration to 5.67 by typing in the textbox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Lines should reappear and duration will round to 6.00</a:t>
            </a:r>
            <a:endParaRPr lang="en-US" altLang="zh-CN" sz="1200" b="0" baseline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1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Click create timer using default values (Duration: 1.00, Width: 600, Height,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18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Reduce the width to 200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by setting the value in the textbox to 200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07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00B050"/>
                </a:solidFill>
              </a:rPr>
              <a:t>Increase the height to 450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by setting the value in the textbox to 450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15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body and press create. (Body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is the big blue box behind the timer)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9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Change the outline of the GROUP of lines to yellow. (Do not change the lines individually)</a:t>
            </a:r>
          </a:p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Timer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Markers 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and press create. (Timer Markers is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the group of numbers below the timer)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Note that the GROUP of lines should remain yellow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78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Reduce duration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to 0.05 using the “-” button</a:t>
            </a:r>
            <a:endParaRPr lang="en-US" altLang="zh-CN" sz="1200" b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99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Change the timer number GROUP font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color to red.</a:t>
            </a:r>
          </a:p>
          <a:p>
            <a:r>
              <a:rPr lang="en-US" altLang="zh-CN" sz="1200" b="0" dirty="0" smtClean="0">
                <a:solidFill>
                  <a:srgbClr val="00B050"/>
                </a:solidFill>
              </a:rPr>
              <a:t>Delete the Timer Slider (The orange triangle and orange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line)</a:t>
            </a:r>
            <a:r>
              <a:rPr lang="en-US" altLang="zh-CN" sz="1200" b="0" dirty="0" smtClean="0">
                <a:solidFill>
                  <a:srgbClr val="00B050"/>
                </a:solidFill>
              </a:rPr>
              <a:t> and press create</a:t>
            </a:r>
            <a:endParaRPr lang="en-US" altLang="zh-CN" sz="1200" b="0" baseline="0" dirty="0" smtClean="0">
              <a:solidFill>
                <a:srgbClr val="00B050"/>
              </a:solidFill>
            </a:endParaRP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A pop up message saying “Only one timer per slide” should appear, and the timer should be reformed</a:t>
            </a:r>
            <a:endParaRPr lang="en-US" altLang="zh-CN" sz="1200" b="0" baseline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28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solidFill>
                  <a:srgbClr val="00B050"/>
                </a:solidFill>
              </a:rPr>
              <a:t>Increase duration to 4.56 by typing in the textbox</a:t>
            </a:r>
            <a:r>
              <a:rPr lang="en-US" altLang="zh-CN" sz="1200" b="0" baseline="0" dirty="0" smtClean="0">
                <a:solidFill>
                  <a:srgbClr val="00B050"/>
                </a:solidFill>
              </a:rPr>
              <a:t> and width to 654 by using the slider</a:t>
            </a:r>
          </a:p>
          <a:p>
            <a:r>
              <a:rPr lang="en-US" altLang="zh-CN" sz="1200" b="0" baseline="0" dirty="0" smtClean="0">
                <a:solidFill>
                  <a:srgbClr val="00B050"/>
                </a:solidFill>
              </a:rPr>
              <a:t>The font color should remain the same. However, notice that the line color is no longer yellow. (Can fix to maintain the color)</a:t>
            </a:r>
            <a:endParaRPr lang="en-US" altLang="zh-CN" sz="1200" b="0" baseline="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25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2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notesSlide" Target="../notesSlides/notesSlide9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slideLayout" Target="../slideLayouts/slideLayout24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9" Type="http://schemas.openxmlformats.org/officeDocument/2006/relationships/tags" Target="../tags/tag176.xml"/><Relationship Id="rId21" Type="http://schemas.openxmlformats.org/officeDocument/2006/relationships/tags" Target="../tags/tag158.xml"/><Relationship Id="rId34" Type="http://schemas.openxmlformats.org/officeDocument/2006/relationships/tags" Target="../tags/tag171.xml"/><Relationship Id="rId42" Type="http://schemas.openxmlformats.org/officeDocument/2006/relationships/tags" Target="../tags/tag179.xml"/><Relationship Id="rId47" Type="http://schemas.openxmlformats.org/officeDocument/2006/relationships/tags" Target="../tags/tag184.xml"/><Relationship Id="rId7" Type="http://schemas.openxmlformats.org/officeDocument/2006/relationships/tags" Target="../tags/tag14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9" Type="http://schemas.openxmlformats.org/officeDocument/2006/relationships/tags" Target="../tags/tag166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32" Type="http://schemas.openxmlformats.org/officeDocument/2006/relationships/tags" Target="../tags/tag169.xml"/><Relationship Id="rId37" Type="http://schemas.openxmlformats.org/officeDocument/2006/relationships/tags" Target="../tags/tag174.xml"/><Relationship Id="rId40" Type="http://schemas.openxmlformats.org/officeDocument/2006/relationships/tags" Target="../tags/tag177.xml"/><Relationship Id="rId45" Type="http://schemas.openxmlformats.org/officeDocument/2006/relationships/tags" Target="../tags/tag182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36" Type="http://schemas.openxmlformats.org/officeDocument/2006/relationships/tags" Target="../tags/tag173.xml"/><Relationship Id="rId49" Type="http://schemas.openxmlformats.org/officeDocument/2006/relationships/notesSlide" Target="../notesSlides/notesSlide10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31" Type="http://schemas.openxmlformats.org/officeDocument/2006/relationships/tags" Target="../tags/tag168.xml"/><Relationship Id="rId44" Type="http://schemas.openxmlformats.org/officeDocument/2006/relationships/tags" Target="../tags/tag181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tags" Target="../tags/tag167.xml"/><Relationship Id="rId35" Type="http://schemas.openxmlformats.org/officeDocument/2006/relationships/tags" Target="../tags/tag172.xml"/><Relationship Id="rId43" Type="http://schemas.openxmlformats.org/officeDocument/2006/relationships/tags" Target="../tags/tag180.xml"/><Relationship Id="rId48" Type="http://schemas.openxmlformats.org/officeDocument/2006/relationships/slideLayout" Target="../slideLayouts/slideLayout24.xml"/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33" Type="http://schemas.openxmlformats.org/officeDocument/2006/relationships/tags" Target="../tags/tag170.xml"/><Relationship Id="rId38" Type="http://schemas.openxmlformats.org/officeDocument/2006/relationships/tags" Target="../tags/tag175.xml"/><Relationship Id="rId46" Type="http://schemas.openxmlformats.org/officeDocument/2006/relationships/tags" Target="../tags/tag183.xml"/><Relationship Id="rId20" Type="http://schemas.openxmlformats.org/officeDocument/2006/relationships/tags" Target="../tags/tag157.xml"/><Relationship Id="rId41" Type="http://schemas.openxmlformats.org/officeDocument/2006/relationships/tags" Target="../tags/tag178.xml"/><Relationship Id="rId1" Type="http://schemas.openxmlformats.org/officeDocument/2006/relationships/tags" Target="../tags/tag138.xml"/><Relationship Id="rId6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3302000" y="571500"/>
            <a:ext cx="25400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merSliderHead"/>
          <p:cNvSpPr/>
          <p:nvPr>
            <p:custDataLst>
              <p:tags r:id="rId2"/>
            </p:custDataLst>
          </p:nvPr>
        </p:nvSpPr>
        <p:spPr>
          <a:xfrm rot="10800000">
            <a:off x="31750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3"/>
            </p:custDataLst>
          </p:nvPr>
        </p:nvSpPr>
        <p:spPr>
          <a:xfrm>
            <a:off x="32766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TimerTimeMarkerGroup"/>
          <p:cNvGrpSpPr/>
          <p:nvPr>
            <p:custDataLst>
              <p:tags r:id="rId4"/>
            </p:custDataLst>
          </p:nvPr>
        </p:nvGrpSpPr>
        <p:grpSpPr>
          <a:xfrm>
            <a:off x="3302000" y="6286500"/>
            <a:ext cx="2540000" cy="381000"/>
            <a:chOff x="0" y="0"/>
            <a:chExt cx="2552700" cy="381000"/>
          </a:xfrm>
        </p:grpSpPr>
        <p:sp>
          <p:nvSpPr>
            <p:cNvPr id="3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4" name="TimerTimeMarker5"/>
            <p:cNvSpPr/>
            <p:nvPr>
              <p:custDataLst>
                <p:tags r:id="rId6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5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059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3302000" y="571500"/>
            <a:ext cx="25400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merSliderHead"/>
          <p:cNvSpPr/>
          <p:nvPr>
            <p:custDataLst>
              <p:tags r:id="rId2"/>
            </p:custDataLst>
          </p:nvPr>
        </p:nvSpPr>
        <p:spPr>
          <a:xfrm rot="10800000">
            <a:off x="31750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3"/>
            </p:custDataLst>
          </p:nvPr>
        </p:nvSpPr>
        <p:spPr>
          <a:xfrm>
            <a:off x="32766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TimerTimeMarkerGroup"/>
          <p:cNvGrpSpPr/>
          <p:nvPr>
            <p:custDataLst>
              <p:tags r:id="rId4"/>
            </p:custDataLst>
          </p:nvPr>
        </p:nvGrpSpPr>
        <p:grpSpPr>
          <a:xfrm>
            <a:off x="3302000" y="6286500"/>
            <a:ext cx="2540000" cy="381000"/>
            <a:chOff x="0" y="0"/>
            <a:chExt cx="2552700" cy="381000"/>
          </a:xfrm>
        </p:grpSpPr>
        <p:sp>
          <p:nvSpPr>
            <p:cNvPr id="3" name="TimerTimeMarker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TimerTimeMarker5"/>
            <p:cNvSpPr/>
            <p:nvPr>
              <p:custDataLst>
                <p:tags r:id="rId6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0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419100" y="571500"/>
            <a:ext cx="83058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3"/>
            </p:custDataLst>
          </p:nvPr>
        </p:nvSpPr>
        <p:spPr>
          <a:xfrm>
            <a:off x="3937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TimerLineMarkerGroup"/>
          <p:cNvGrpSpPr/>
          <p:nvPr>
            <p:custDataLst>
              <p:tags r:id="rId4"/>
            </p:custDataLst>
          </p:nvPr>
        </p:nvGrpSpPr>
        <p:grpSpPr>
          <a:xfrm>
            <a:off x="699700" y="571500"/>
            <a:ext cx="7856838" cy="5715000"/>
            <a:chOff x="85811" y="0"/>
            <a:chExt cx="2402703" cy="5715000"/>
          </a:xfrm>
        </p:grpSpPr>
        <p:cxnSp>
          <p:nvCxnSpPr>
            <p:cNvPr id="46" name="TimerLineMarker10"/>
            <p:cNvCxnSpPr/>
            <p:nvPr>
              <p:custDataLst>
                <p:tags r:id="rId12"/>
              </p:custDataLst>
            </p:nvPr>
          </p:nvCxnSpPr>
          <p:spPr>
            <a:xfrm>
              <a:off x="85811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TimerLineMarker20"/>
            <p:cNvCxnSpPr/>
            <p:nvPr>
              <p:custDataLst>
                <p:tags r:id="rId13"/>
              </p:custDataLst>
            </p:nvPr>
          </p:nvCxnSpPr>
          <p:spPr>
            <a:xfrm>
              <a:off x="171622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TimerLineMarker30"/>
            <p:cNvCxnSpPr/>
            <p:nvPr>
              <p:custDataLst>
                <p:tags r:id="rId14"/>
              </p:custDataLst>
            </p:nvPr>
          </p:nvCxnSpPr>
          <p:spPr>
            <a:xfrm>
              <a:off x="257432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TimerLineMarker40"/>
            <p:cNvCxnSpPr/>
            <p:nvPr>
              <p:custDataLst>
                <p:tags r:id="rId15"/>
              </p:custDataLst>
            </p:nvPr>
          </p:nvCxnSpPr>
          <p:spPr>
            <a:xfrm>
              <a:off x="34324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TimerLineMarker50"/>
            <p:cNvCxnSpPr/>
            <p:nvPr>
              <p:custDataLst>
                <p:tags r:id="rId16"/>
              </p:custDataLst>
            </p:nvPr>
          </p:nvCxnSpPr>
          <p:spPr>
            <a:xfrm>
              <a:off x="429054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TimerLineMarker60"/>
            <p:cNvCxnSpPr/>
            <p:nvPr>
              <p:custDataLst>
                <p:tags r:id="rId17"/>
              </p:custDataLst>
            </p:nvPr>
          </p:nvCxnSpPr>
          <p:spPr>
            <a:xfrm>
              <a:off x="514865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70"/>
            <p:cNvCxnSpPr/>
            <p:nvPr>
              <p:custDataLst>
                <p:tags r:id="rId18"/>
              </p:custDataLst>
            </p:nvPr>
          </p:nvCxnSpPr>
          <p:spPr>
            <a:xfrm>
              <a:off x="600676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TimerLineMarker80"/>
            <p:cNvCxnSpPr/>
            <p:nvPr>
              <p:custDataLst>
                <p:tags r:id="rId19"/>
              </p:custDataLst>
            </p:nvPr>
          </p:nvCxnSpPr>
          <p:spPr>
            <a:xfrm>
              <a:off x="686486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TimerLineMarker90"/>
            <p:cNvCxnSpPr/>
            <p:nvPr>
              <p:custDataLst>
                <p:tags r:id="rId20"/>
              </p:custDataLst>
            </p:nvPr>
          </p:nvCxnSpPr>
          <p:spPr>
            <a:xfrm>
              <a:off x="77229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TimerLineMarker100"/>
            <p:cNvCxnSpPr/>
            <p:nvPr>
              <p:custDataLst>
                <p:tags r:id="rId21"/>
              </p:custDataLst>
            </p:nvPr>
          </p:nvCxnSpPr>
          <p:spPr>
            <a:xfrm>
              <a:off x="858108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110"/>
            <p:cNvCxnSpPr/>
            <p:nvPr>
              <p:custDataLst>
                <p:tags r:id="rId22"/>
              </p:custDataLst>
            </p:nvPr>
          </p:nvCxnSpPr>
          <p:spPr>
            <a:xfrm>
              <a:off x="943919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TimerLineMarker120"/>
            <p:cNvCxnSpPr/>
            <p:nvPr>
              <p:custDataLst>
                <p:tags r:id="rId23"/>
              </p:custDataLst>
            </p:nvPr>
          </p:nvCxnSpPr>
          <p:spPr>
            <a:xfrm>
              <a:off x="102973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TimerLineMarker130"/>
            <p:cNvCxnSpPr/>
            <p:nvPr>
              <p:custDataLst>
                <p:tags r:id="rId24"/>
              </p:custDataLst>
            </p:nvPr>
          </p:nvCxnSpPr>
          <p:spPr>
            <a:xfrm>
              <a:off x="1115541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TimerLineMarker140"/>
            <p:cNvCxnSpPr/>
            <p:nvPr>
              <p:custDataLst>
                <p:tags r:id="rId25"/>
              </p:custDataLst>
            </p:nvPr>
          </p:nvCxnSpPr>
          <p:spPr>
            <a:xfrm>
              <a:off x="1201351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TimerLineMarker150"/>
            <p:cNvCxnSpPr/>
            <p:nvPr>
              <p:custDataLst>
                <p:tags r:id="rId26"/>
              </p:custDataLst>
            </p:nvPr>
          </p:nvCxnSpPr>
          <p:spPr>
            <a:xfrm>
              <a:off x="1287162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TimerLineMarker160"/>
            <p:cNvCxnSpPr/>
            <p:nvPr>
              <p:custDataLst>
                <p:tags r:id="rId27"/>
              </p:custDataLst>
            </p:nvPr>
          </p:nvCxnSpPr>
          <p:spPr>
            <a:xfrm>
              <a:off x="137297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TimerLineMarker170"/>
            <p:cNvCxnSpPr/>
            <p:nvPr>
              <p:custDataLst>
                <p:tags r:id="rId28"/>
              </p:custDataLst>
            </p:nvPr>
          </p:nvCxnSpPr>
          <p:spPr>
            <a:xfrm>
              <a:off x="1458784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TimerLineMarker180"/>
            <p:cNvCxnSpPr/>
            <p:nvPr>
              <p:custDataLst>
                <p:tags r:id="rId29"/>
              </p:custDataLst>
            </p:nvPr>
          </p:nvCxnSpPr>
          <p:spPr>
            <a:xfrm>
              <a:off x="1544595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TimerLineMarker190"/>
            <p:cNvCxnSpPr/>
            <p:nvPr>
              <p:custDataLst>
                <p:tags r:id="rId30"/>
              </p:custDataLst>
            </p:nvPr>
          </p:nvCxnSpPr>
          <p:spPr>
            <a:xfrm>
              <a:off x="1630406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TimerLineMarker200"/>
            <p:cNvCxnSpPr/>
            <p:nvPr>
              <p:custDataLst>
                <p:tags r:id="rId31"/>
              </p:custDataLst>
            </p:nvPr>
          </p:nvCxnSpPr>
          <p:spPr>
            <a:xfrm>
              <a:off x="1716216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TimerLineMarker210"/>
            <p:cNvCxnSpPr/>
            <p:nvPr>
              <p:custDataLst>
                <p:tags r:id="rId32"/>
              </p:custDataLst>
            </p:nvPr>
          </p:nvCxnSpPr>
          <p:spPr>
            <a:xfrm>
              <a:off x="180202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TimerLineMarker220"/>
            <p:cNvCxnSpPr/>
            <p:nvPr>
              <p:custDataLst>
                <p:tags r:id="rId33"/>
              </p:custDataLst>
            </p:nvPr>
          </p:nvCxnSpPr>
          <p:spPr>
            <a:xfrm>
              <a:off x="1887838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TimerLineMarker230"/>
            <p:cNvCxnSpPr/>
            <p:nvPr>
              <p:custDataLst>
                <p:tags r:id="rId34"/>
              </p:custDataLst>
            </p:nvPr>
          </p:nvCxnSpPr>
          <p:spPr>
            <a:xfrm>
              <a:off x="1973649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TimerLineMarker240"/>
            <p:cNvCxnSpPr/>
            <p:nvPr>
              <p:custDataLst>
                <p:tags r:id="rId35"/>
              </p:custDataLst>
            </p:nvPr>
          </p:nvCxnSpPr>
          <p:spPr>
            <a:xfrm>
              <a:off x="205946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TimerLineMarker250"/>
            <p:cNvCxnSpPr/>
            <p:nvPr>
              <p:custDataLst>
                <p:tags r:id="rId36"/>
              </p:custDataLst>
            </p:nvPr>
          </p:nvCxnSpPr>
          <p:spPr>
            <a:xfrm>
              <a:off x="214527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TimerLineMarker260"/>
            <p:cNvCxnSpPr/>
            <p:nvPr>
              <p:custDataLst>
                <p:tags r:id="rId37"/>
              </p:custDataLst>
            </p:nvPr>
          </p:nvCxnSpPr>
          <p:spPr>
            <a:xfrm>
              <a:off x="2231081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TimerLineMarker270"/>
            <p:cNvCxnSpPr/>
            <p:nvPr>
              <p:custDataLst>
                <p:tags r:id="rId38"/>
              </p:custDataLst>
            </p:nvPr>
          </p:nvCxnSpPr>
          <p:spPr>
            <a:xfrm>
              <a:off x="2316892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TimerLineMarker280"/>
            <p:cNvCxnSpPr/>
            <p:nvPr>
              <p:custDataLst>
                <p:tags r:id="rId39"/>
              </p:custDataLst>
            </p:nvPr>
          </p:nvCxnSpPr>
          <p:spPr>
            <a:xfrm>
              <a:off x="240270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TimerLineMarker290"/>
            <p:cNvCxnSpPr/>
            <p:nvPr>
              <p:custDataLst>
                <p:tags r:id="rId40"/>
              </p:custDataLst>
            </p:nvPr>
          </p:nvCxnSpPr>
          <p:spPr>
            <a:xfrm>
              <a:off x="2488514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6286500"/>
            <a:ext cx="8305800" cy="381000"/>
            <a:chOff x="0" y="0"/>
            <a:chExt cx="2552700" cy="381000"/>
          </a:xfrm>
        </p:grpSpPr>
        <p:sp>
          <p:nvSpPr>
            <p:cNvPr id="45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514865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8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102973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5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1544595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2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205946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4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9" name="TimerTimeMarker296"/>
            <p:cNvSpPr/>
            <p:nvPr>
              <p:custDataLst>
                <p:tags r:id="rId11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4.56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29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296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96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419100" y="571500"/>
            <a:ext cx="83058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merSliderHead"/>
          <p:cNvSpPr/>
          <p:nvPr>
            <p:custDataLst>
              <p:tags r:id="rId2"/>
            </p:custDataLst>
          </p:nvPr>
        </p:nvSpPr>
        <p:spPr>
          <a:xfrm rot="10800000">
            <a:off x="2921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3"/>
            </p:custDataLst>
          </p:nvPr>
        </p:nvSpPr>
        <p:spPr>
          <a:xfrm>
            <a:off x="3937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TimerLineMarkerGroup"/>
          <p:cNvGrpSpPr/>
          <p:nvPr>
            <p:custDataLst>
              <p:tags r:id="rId4"/>
            </p:custDataLst>
          </p:nvPr>
        </p:nvGrpSpPr>
        <p:grpSpPr>
          <a:xfrm>
            <a:off x="649817" y="571500"/>
            <a:ext cx="7844367" cy="5715000"/>
            <a:chOff x="230717" y="0"/>
            <a:chExt cx="7844367" cy="5715000"/>
          </a:xfrm>
        </p:grpSpPr>
        <p:cxnSp>
          <p:nvCxnSpPr>
            <p:cNvPr id="87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23071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46143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69215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92286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115358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TimerLineMarker60"/>
            <p:cNvCxnSpPr/>
            <p:nvPr>
              <p:custDataLst>
                <p:tags r:id="rId18"/>
              </p:custDataLst>
            </p:nvPr>
          </p:nvCxnSpPr>
          <p:spPr>
            <a:xfrm>
              <a:off x="138430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TimerLineMarker70"/>
            <p:cNvCxnSpPr/>
            <p:nvPr>
              <p:custDataLst>
                <p:tags r:id="rId19"/>
              </p:custDataLst>
            </p:nvPr>
          </p:nvCxnSpPr>
          <p:spPr>
            <a:xfrm>
              <a:off x="161501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TimerLineMarker80"/>
            <p:cNvCxnSpPr/>
            <p:nvPr>
              <p:custDataLst>
                <p:tags r:id="rId20"/>
              </p:custDataLst>
            </p:nvPr>
          </p:nvCxnSpPr>
          <p:spPr>
            <a:xfrm>
              <a:off x="184573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TimerLineMarker90"/>
            <p:cNvCxnSpPr/>
            <p:nvPr>
              <p:custDataLst>
                <p:tags r:id="rId21"/>
              </p:custDataLst>
            </p:nvPr>
          </p:nvCxnSpPr>
          <p:spPr>
            <a:xfrm>
              <a:off x="207645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TimerLineMarker100"/>
            <p:cNvCxnSpPr/>
            <p:nvPr>
              <p:custDataLst>
                <p:tags r:id="rId22"/>
              </p:custDataLst>
            </p:nvPr>
          </p:nvCxnSpPr>
          <p:spPr>
            <a:xfrm>
              <a:off x="230716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TimerLineMarker110"/>
            <p:cNvCxnSpPr/>
            <p:nvPr>
              <p:custDataLst>
                <p:tags r:id="rId23"/>
              </p:custDataLst>
            </p:nvPr>
          </p:nvCxnSpPr>
          <p:spPr>
            <a:xfrm>
              <a:off x="253788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TimerLineMarker120"/>
            <p:cNvCxnSpPr/>
            <p:nvPr>
              <p:custDataLst>
                <p:tags r:id="rId24"/>
              </p:custDataLst>
            </p:nvPr>
          </p:nvCxnSpPr>
          <p:spPr>
            <a:xfrm>
              <a:off x="276860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TimerLineMarker130"/>
            <p:cNvCxnSpPr/>
            <p:nvPr>
              <p:custDataLst>
                <p:tags r:id="rId25"/>
              </p:custDataLst>
            </p:nvPr>
          </p:nvCxnSpPr>
          <p:spPr>
            <a:xfrm>
              <a:off x="299931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TimerLineMarker140"/>
            <p:cNvCxnSpPr/>
            <p:nvPr>
              <p:custDataLst>
                <p:tags r:id="rId26"/>
              </p:custDataLst>
            </p:nvPr>
          </p:nvCxnSpPr>
          <p:spPr>
            <a:xfrm>
              <a:off x="323003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TimerLineMarker150"/>
            <p:cNvCxnSpPr/>
            <p:nvPr>
              <p:custDataLst>
                <p:tags r:id="rId27"/>
              </p:custDataLst>
            </p:nvPr>
          </p:nvCxnSpPr>
          <p:spPr>
            <a:xfrm>
              <a:off x="346075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TimerLineMarker160"/>
            <p:cNvCxnSpPr/>
            <p:nvPr>
              <p:custDataLst>
                <p:tags r:id="rId28"/>
              </p:custDataLst>
            </p:nvPr>
          </p:nvCxnSpPr>
          <p:spPr>
            <a:xfrm>
              <a:off x="369146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TimerLineMarker170"/>
            <p:cNvCxnSpPr/>
            <p:nvPr>
              <p:custDataLst>
                <p:tags r:id="rId29"/>
              </p:custDataLst>
            </p:nvPr>
          </p:nvCxnSpPr>
          <p:spPr>
            <a:xfrm>
              <a:off x="392218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TimerLineMarker180"/>
            <p:cNvCxnSpPr/>
            <p:nvPr>
              <p:custDataLst>
                <p:tags r:id="rId30"/>
              </p:custDataLst>
            </p:nvPr>
          </p:nvCxnSpPr>
          <p:spPr>
            <a:xfrm>
              <a:off x="415290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TimerLineMarker190"/>
            <p:cNvCxnSpPr/>
            <p:nvPr>
              <p:custDataLst>
                <p:tags r:id="rId31"/>
              </p:custDataLst>
            </p:nvPr>
          </p:nvCxnSpPr>
          <p:spPr>
            <a:xfrm>
              <a:off x="438361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TimerLineMarker200"/>
            <p:cNvCxnSpPr/>
            <p:nvPr>
              <p:custDataLst>
                <p:tags r:id="rId32"/>
              </p:custDataLst>
            </p:nvPr>
          </p:nvCxnSpPr>
          <p:spPr>
            <a:xfrm>
              <a:off x="461433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TimerLineMarker210"/>
            <p:cNvCxnSpPr/>
            <p:nvPr>
              <p:custDataLst>
                <p:tags r:id="rId33"/>
              </p:custDataLst>
            </p:nvPr>
          </p:nvCxnSpPr>
          <p:spPr>
            <a:xfrm>
              <a:off x="484505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TimerLineMarker220"/>
            <p:cNvCxnSpPr/>
            <p:nvPr>
              <p:custDataLst>
                <p:tags r:id="rId34"/>
              </p:custDataLst>
            </p:nvPr>
          </p:nvCxnSpPr>
          <p:spPr>
            <a:xfrm>
              <a:off x="507576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TimerLineMarker230"/>
            <p:cNvCxnSpPr/>
            <p:nvPr>
              <p:custDataLst>
                <p:tags r:id="rId35"/>
              </p:custDataLst>
            </p:nvPr>
          </p:nvCxnSpPr>
          <p:spPr>
            <a:xfrm>
              <a:off x="530648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TimerLineMarker240"/>
            <p:cNvCxnSpPr/>
            <p:nvPr>
              <p:custDataLst>
                <p:tags r:id="rId36"/>
              </p:custDataLst>
            </p:nvPr>
          </p:nvCxnSpPr>
          <p:spPr>
            <a:xfrm>
              <a:off x="553720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TimerLineMarker250"/>
            <p:cNvCxnSpPr/>
            <p:nvPr>
              <p:custDataLst>
                <p:tags r:id="rId37"/>
              </p:custDataLst>
            </p:nvPr>
          </p:nvCxnSpPr>
          <p:spPr>
            <a:xfrm>
              <a:off x="576791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TimerLineMarker260"/>
            <p:cNvCxnSpPr/>
            <p:nvPr>
              <p:custDataLst>
                <p:tags r:id="rId38"/>
              </p:custDataLst>
            </p:nvPr>
          </p:nvCxnSpPr>
          <p:spPr>
            <a:xfrm>
              <a:off x="5998633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TimerLineMarker270"/>
            <p:cNvCxnSpPr/>
            <p:nvPr>
              <p:custDataLst>
                <p:tags r:id="rId39"/>
              </p:custDataLst>
            </p:nvPr>
          </p:nvCxnSpPr>
          <p:spPr>
            <a:xfrm>
              <a:off x="622935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TimerLineMarker280"/>
            <p:cNvCxnSpPr/>
            <p:nvPr>
              <p:custDataLst>
                <p:tags r:id="rId40"/>
              </p:custDataLst>
            </p:nvPr>
          </p:nvCxnSpPr>
          <p:spPr>
            <a:xfrm>
              <a:off x="646006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TimerLineMarker290"/>
            <p:cNvCxnSpPr/>
            <p:nvPr>
              <p:custDataLst>
                <p:tags r:id="rId41"/>
              </p:custDataLst>
            </p:nvPr>
          </p:nvCxnSpPr>
          <p:spPr>
            <a:xfrm>
              <a:off x="6690784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TimerLineMarker300"/>
            <p:cNvCxnSpPr/>
            <p:nvPr>
              <p:custDataLst>
                <p:tags r:id="rId42"/>
              </p:custDataLst>
            </p:nvPr>
          </p:nvCxnSpPr>
          <p:spPr>
            <a:xfrm>
              <a:off x="6921500" y="0"/>
              <a:ext cx="0" cy="571500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TimerLineMarker310"/>
            <p:cNvCxnSpPr/>
            <p:nvPr>
              <p:custDataLst>
                <p:tags r:id="rId43"/>
              </p:custDataLst>
            </p:nvPr>
          </p:nvCxnSpPr>
          <p:spPr>
            <a:xfrm>
              <a:off x="715221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TimerLineMarker320"/>
            <p:cNvCxnSpPr/>
            <p:nvPr>
              <p:custDataLst>
                <p:tags r:id="rId44"/>
              </p:custDataLst>
            </p:nvPr>
          </p:nvCxnSpPr>
          <p:spPr>
            <a:xfrm>
              <a:off x="7382934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TimerLineMarker330"/>
            <p:cNvCxnSpPr/>
            <p:nvPr>
              <p:custDataLst>
                <p:tags r:id="rId45"/>
              </p:custDataLst>
            </p:nvPr>
          </p:nvCxnSpPr>
          <p:spPr>
            <a:xfrm>
              <a:off x="7613650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TimerLineMarker340"/>
            <p:cNvCxnSpPr/>
            <p:nvPr>
              <p:custDataLst>
                <p:tags r:id="rId46"/>
              </p:custDataLst>
            </p:nvPr>
          </p:nvCxnSpPr>
          <p:spPr>
            <a:xfrm>
              <a:off x="7844367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TimerLineMarker350"/>
            <p:cNvCxnSpPr/>
            <p:nvPr>
              <p:custDataLst>
                <p:tags r:id="rId47"/>
              </p:custDataLst>
            </p:nvPr>
          </p:nvCxnSpPr>
          <p:spPr>
            <a:xfrm>
              <a:off x="8075084" y="0"/>
              <a:ext cx="0" cy="571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TimerTimeMarkerGroup"/>
          <p:cNvGrpSpPr/>
          <p:nvPr>
            <p:custDataLst>
              <p:tags r:id="rId5"/>
            </p:custDataLst>
          </p:nvPr>
        </p:nvGrpSpPr>
        <p:grpSpPr>
          <a:xfrm>
            <a:off x="419100" y="6286500"/>
            <a:ext cx="8305800" cy="381000"/>
            <a:chOff x="0" y="0"/>
            <a:chExt cx="8318500" cy="381000"/>
          </a:xfrm>
        </p:grpSpPr>
        <p:sp>
          <p:nvSpPr>
            <p:cNvPr id="86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" name="TimerTimeMarker60"/>
            <p:cNvSpPr/>
            <p:nvPr>
              <p:custDataLst>
                <p:tags r:id="rId7"/>
              </p:custDataLst>
            </p:nvPr>
          </p:nvSpPr>
          <p:spPr>
            <a:xfrm>
              <a:off x="13843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9" name="TimerTimeMarker120"/>
            <p:cNvSpPr/>
            <p:nvPr>
              <p:custDataLst>
                <p:tags r:id="rId8"/>
              </p:custDataLst>
            </p:nvPr>
          </p:nvSpPr>
          <p:spPr>
            <a:xfrm>
              <a:off x="2768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2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6" name="TimerTimeMarker180"/>
            <p:cNvSpPr/>
            <p:nvPr>
              <p:custDataLst>
                <p:tags r:id="rId9"/>
              </p:custDataLst>
            </p:nvPr>
          </p:nvSpPr>
          <p:spPr>
            <a:xfrm>
              <a:off x="41529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3" name="TimerTimeMarker240"/>
            <p:cNvSpPr/>
            <p:nvPr>
              <p:custDataLst>
                <p:tags r:id="rId10"/>
              </p:custDataLst>
            </p:nvPr>
          </p:nvSpPr>
          <p:spPr>
            <a:xfrm>
              <a:off x="5537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4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0" name="TimerTimeMarker300"/>
            <p:cNvSpPr/>
            <p:nvPr>
              <p:custDataLst>
                <p:tags r:id="rId11"/>
              </p:custDataLst>
            </p:nvPr>
          </p:nvSpPr>
          <p:spPr>
            <a:xfrm>
              <a:off x="69215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7" name="TimerTimeMarker360"/>
            <p:cNvSpPr/>
            <p:nvPr>
              <p:custDataLst>
                <p:tags r:id="rId12"/>
              </p:custDataLst>
            </p:nvPr>
          </p:nvSpPr>
          <p:spPr>
            <a:xfrm>
              <a:off x="8305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6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6" dur="3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083334 0 E" pathEditMode="relative" ptsTypes="">
                                      <p:cBhvr>
                                        <p:cTn id="8" dur="36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Timer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Lab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Additional instructions</a:t>
            </a:r>
            <a:r>
              <a:rPr lang="en-US" b="1" dirty="0"/>
              <a:t>:</a:t>
            </a:r>
          </a:p>
          <a:p>
            <a:pPr marL="285750" indent="-285750"/>
            <a:r>
              <a:rPr lang="en-US" dirty="0" smtClean="0"/>
              <a:t>Click </a:t>
            </a:r>
            <a:r>
              <a:rPr lang="en-US" b="1" dirty="0" err="1" smtClean="0"/>
              <a:t>TimerLab</a:t>
            </a:r>
            <a:r>
              <a:rPr lang="en-US" dirty="0" smtClean="0"/>
              <a:t> </a:t>
            </a:r>
            <a:r>
              <a:rPr lang="en-US" dirty="0"/>
              <a:t>Ribbon button.</a:t>
            </a:r>
          </a:p>
          <a:p>
            <a:pPr marL="285750" indent="-285750"/>
            <a:r>
              <a:rPr lang="en-US" dirty="0" smtClean="0"/>
              <a:t>Follow the instructions provided in the slide notes.</a:t>
            </a:r>
          </a:p>
          <a:p>
            <a:pPr marL="285750" indent="-285750"/>
            <a:r>
              <a:rPr lang="en-US" dirty="0" smtClean="0"/>
              <a:t>Do the instructions sequentially from slide 5 onwards</a:t>
            </a:r>
          </a:p>
          <a:p>
            <a:pPr marL="285750" indent="-285750"/>
            <a:r>
              <a:rPr lang="en-US" dirty="0" smtClean="0"/>
              <a:t>Do all operations on the original slide and compare with the expected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39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merBody"/>
          <p:cNvSpPr/>
          <p:nvPr>
            <p:custDataLst>
              <p:tags r:id="rId1"/>
            </p:custDataLst>
          </p:nvPr>
        </p:nvSpPr>
        <p:spPr>
          <a:xfrm>
            <a:off x="762000" y="3111500"/>
            <a:ext cx="7620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TimerLineMarkerGroup"/>
          <p:cNvGrpSpPr/>
          <p:nvPr>
            <p:custDataLst>
              <p:tags r:id="rId2"/>
            </p:custDataLst>
          </p:nvPr>
        </p:nvGrpSpPr>
        <p:grpSpPr>
          <a:xfrm>
            <a:off x="2032000" y="3111500"/>
            <a:ext cx="5080000" cy="635000"/>
            <a:chOff x="1270000" y="0"/>
            <a:chExt cx="5080000" cy="635000"/>
          </a:xfrm>
        </p:grpSpPr>
        <p:cxnSp>
          <p:nvCxnSpPr>
            <p:cNvPr id="22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127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254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381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508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635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TimerTimeMarkerGroup"/>
          <p:cNvGrpSpPr/>
          <p:nvPr>
            <p:custDataLst>
              <p:tags r:id="rId3"/>
            </p:custDataLst>
          </p:nvPr>
        </p:nvGrpSpPr>
        <p:grpSpPr>
          <a:xfrm>
            <a:off x="762000" y="3746500"/>
            <a:ext cx="7620000" cy="381000"/>
            <a:chOff x="0" y="0"/>
            <a:chExt cx="7632700" cy="381000"/>
          </a:xfrm>
        </p:grpSpPr>
        <p:sp>
          <p:nvSpPr>
            <p:cNvPr id="20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1" name="TimerTimeMarker10"/>
            <p:cNvSpPr/>
            <p:nvPr>
              <p:custDataLst>
                <p:tags r:id="rId7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3" name="TimerTimeMarker20"/>
            <p:cNvSpPr/>
            <p:nvPr>
              <p:custDataLst>
                <p:tags r:id="rId8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20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5" name="TimerTimeMarker30"/>
            <p:cNvSpPr/>
            <p:nvPr>
              <p:custDataLst>
                <p:tags r:id="rId9"/>
              </p:custDataLst>
            </p:nvPr>
          </p:nvSpPr>
          <p:spPr>
            <a:xfrm>
              <a:off x="381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30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7" name="TimerTimeMarker40"/>
            <p:cNvSpPr/>
            <p:nvPr>
              <p:custDataLst>
                <p:tags r:id="rId10"/>
              </p:custDataLst>
            </p:nvPr>
          </p:nvSpPr>
          <p:spPr>
            <a:xfrm>
              <a:off x="508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40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9" name="TimerTimeMarker50"/>
            <p:cNvSpPr/>
            <p:nvPr>
              <p:custDataLst>
                <p:tags r:id="rId11"/>
              </p:custDataLst>
            </p:nvPr>
          </p:nvSpPr>
          <p:spPr>
            <a:xfrm>
              <a:off x="635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50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31" name="TimerTimeMarker60"/>
            <p:cNvSpPr/>
            <p:nvPr>
              <p:custDataLst>
                <p:tags r:id="rId12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60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34" name="TimerSliderHead"/>
          <p:cNvSpPr/>
          <p:nvPr>
            <p:custDataLst>
              <p:tags r:id="rId4"/>
            </p:custDataLst>
          </p:nvPr>
        </p:nvSpPr>
        <p:spPr>
          <a:xfrm rot="10800000">
            <a:off x="6350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5"/>
            </p:custDataLst>
          </p:nvPr>
        </p:nvSpPr>
        <p:spPr>
          <a:xfrm>
            <a:off x="7366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6" dur="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333333 0 E" pathEditMode="relative" ptsTypes="">
                                      <p:cBhvr>
                                        <p:cTn id="8" dur="6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merBody"/>
          <p:cNvSpPr/>
          <p:nvPr>
            <p:custDataLst>
              <p:tags r:id="rId1"/>
            </p:custDataLst>
          </p:nvPr>
        </p:nvSpPr>
        <p:spPr>
          <a:xfrm>
            <a:off x="3302000" y="3111500"/>
            <a:ext cx="2540000" cy="63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TimerLineMarkerGroup"/>
          <p:cNvGrpSpPr/>
          <p:nvPr>
            <p:custDataLst>
              <p:tags r:id="rId2"/>
            </p:custDataLst>
          </p:nvPr>
        </p:nvGrpSpPr>
        <p:grpSpPr>
          <a:xfrm>
            <a:off x="3725334" y="3111500"/>
            <a:ext cx="1693333" cy="635000"/>
            <a:chOff x="1270000" y="0"/>
            <a:chExt cx="5080000" cy="635000"/>
          </a:xfrm>
        </p:grpSpPr>
        <p:cxnSp>
          <p:nvCxnSpPr>
            <p:cNvPr id="22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127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254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381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508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635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TimerTimeMarkerGroup"/>
          <p:cNvGrpSpPr/>
          <p:nvPr>
            <p:custDataLst>
              <p:tags r:id="rId3"/>
            </p:custDataLst>
          </p:nvPr>
        </p:nvGrpSpPr>
        <p:grpSpPr>
          <a:xfrm>
            <a:off x="3302000" y="3746500"/>
            <a:ext cx="2540000" cy="381000"/>
            <a:chOff x="0" y="0"/>
            <a:chExt cx="7632700" cy="381000"/>
          </a:xfrm>
        </p:grpSpPr>
        <p:sp>
          <p:nvSpPr>
            <p:cNvPr id="20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1" name="TimerTimeMarker10"/>
            <p:cNvSpPr/>
            <p:nvPr>
              <p:custDataLst>
                <p:tags r:id="rId7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3" name="TimerTimeMarker20"/>
            <p:cNvSpPr/>
            <p:nvPr>
              <p:custDataLst>
                <p:tags r:id="rId8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20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5" name="TimerTimeMarker30"/>
            <p:cNvSpPr/>
            <p:nvPr>
              <p:custDataLst>
                <p:tags r:id="rId9"/>
              </p:custDataLst>
            </p:nvPr>
          </p:nvSpPr>
          <p:spPr>
            <a:xfrm>
              <a:off x="381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30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7" name="TimerTimeMarker40"/>
            <p:cNvSpPr/>
            <p:nvPr>
              <p:custDataLst>
                <p:tags r:id="rId10"/>
              </p:custDataLst>
            </p:nvPr>
          </p:nvSpPr>
          <p:spPr>
            <a:xfrm>
              <a:off x="508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40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9" name="TimerTimeMarker50"/>
            <p:cNvSpPr/>
            <p:nvPr>
              <p:custDataLst>
                <p:tags r:id="rId11"/>
              </p:custDataLst>
            </p:nvPr>
          </p:nvSpPr>
          <p:spPr>
            <a:xfrm>
              <a:off x="635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50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31" name="TimerTimeMarker60"/>
            <p:cNvSpPr/>
            <p:nvPr>
              <p:custDataLst>
                <p:tags r:id="rId12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60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34" name="TimerSliderHead"/>
          <p:cNvSpPr/>
          <p:nvPr>
            <p:custDataLst>
              <p:tags r:id="rId4"/>
            </p:custDataLst>
          </p:nvPr>
        </p:nvSpPr>
        <p:spPr>
          <a:xfrm rot="10800000">
            <a:off x="3175000" y="298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5"/>
            </p:custDataLst>
          </p:nvPr>
        </p:nvSpPr>
        <p:spPr>
          <a:xfrm>
            <a:off x="3276600" y="3111500"/>
            <a:ext cx="50800" cy="63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6" dur="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8" dur="6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merBody"/>
          <p:cNvSpPr/>
          <p:nvPr>
            <p:custDataLst>
              <p:tags r:id="rId1"/>
            </p:custDataLst>
          </p:nvPr>
        </p:nvSpPr>
        <p:spPr>
          <a:xfrm>
            <a:off x="3302000" y="571500"/>
            <a:ext cx="25400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TimerLineMarkerGroup"/>
          <p:cNvGrpSpPr/>
          <p:nvPr>
            <p:custDataLst>
              <p:tags r:id="rId2"/>
            </p:custDataLst>
          </p:nvPr>
        </p:nvGrpSpPr>
        <p:grpSpPr>
          <a:xfrm>
            <a:off x="3725333" y="571500"/>
            <a:ext cx="1693333" cy="5715000"/>
            <a:chOff x="1270000" y="0"/>
            <a:chExt cx="5080000" cy="635000"/>
          </a:xfrm>
        </p:grpSpPr>
        <p:cxnSp>
          <p:nvCxnSpPr>
            <p:cNvPr id="22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127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254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381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508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635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TimerTimeMarkerGroup"/>
          <p:cNvGrpSpPr/>
          <p:nvPr>
            <p:custDataLst>
              <p:tags r:id="rId3"/>
            </p:custDataLst>
          </p:nvPr>
        </p:nvGrpSpPr>
        <p:grpSpPr>
          <a:xfrm>
            <a:off x="3302000" y="6286500"/>
            <a:ext cx="2540000" cy="381000"/>
            <a:chOff x="0" y="0"/>
            <a:chExt cx="7632700" cy="381000"/>
          </a:xfrm>
        </p:grpSpPr>
        <p:sp>
          <p:nvSpPr>
            <p:cNvPr id="20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1" name="TimerTimeMarker10"/>
            <p:cNvSpPr/>
            <p:nvPr>
              <p:custDataLst>
                <p:tags r:id="rId7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3" name="TimerTimeMarker20"/>
            <p:cNvSpPr/>
            <p:nvPr>
              <p:custDataLst>
                <p:tags r:id="rId8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20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5" name="TimerTimeMarker30"/>
            <p:cNvSpPr/>
            <p:nvPr>
              <p:custDataLst>
                <p:tags r:id="rId9"/>
              </p:custDataLst>
            </p:nvPr>
          </p:nvSpPr>
          <p:spPr>
            <a:xfrm>
              <a:off x="381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30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7" name="TimerTimeMarker40"/>
            <p:cNvSpPr/>
            <p:nvPr>
              <p:custDataLst>
                <p:tags r:id="rId10"/>
              </p:custDataLst>
            </p:nvPr>
          </p:nvSpPr>
          <p:spPr>
            <a:xfrm>
              <a:off x="508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40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9" name="TimerTimeMarker50"/>
            <p:cNvSpPr/>
            <p:nvPr>
              <p:custDataLst>
                <p:tags r:id="rId11"/>
              </p:custDataLst>
            </p:nvPr>
          </p:nvSpPr>
          <p:spPr>
            <a:xfrm>
              <a:off x="635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50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31" name="TimerTimeMarker60"/>
            <p:cNvSpPr/>
            <p:nvPr>
              <p:custDataLst>
                <p:tags r:id="rId12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60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34" name="TimerSliderHead"/>
          <p:cNvSpPr/>
          <p:nvPr>
            <p:custDataLst>
              <p:tags r:id="rId4"/>
            </p:custDataLst>
          </p:nvPr>
        </p:nvSpPr>
        <p:spPr>
          <a:xfrm rot="10800000">
            <a:off x="31750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5"/>
            </p:custDataLst>
          </p:nvPr>
        </p:nvSpPr>
        <p:spPr>
          <a:xfrm>
            <a:off x="32766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6" dur="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8" dur="6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3302000" y="571500"/>
            <a:ext cx="25400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TimerLineMarkerGroup"/>
          <p:cNvGrpSpPr/>
          <p:nvPr>
            <p:custDataLst>
              <p:tags r:id="rId2"/>
            </p:custDataLst>
          </p:nvPr>
        </p:nvGrpSpPr>
        <p:grpSpPr>
          <a:xfrm>
            <a:off x="3725333" y="571500"/>
            <a:ext cx="1693333" cy="5715000"/>
            <a:chOff x="1270000" y="0"/>
            <a:chExt cx="5080000" cy="635000"/>
          </a:xfrm>
        </p:grpSpPr>
        <p:cxnSp>
          <p:nvCxnSpPr>
            <p:cNvPr id="22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127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254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381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508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6350000" y="0"/>
              <a:ext cx="0" cy="63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TimerTimeMarkerGroup"/>
          <p:cNvGrpSpPr/>
          <p:nvPr>
            <p:custDataLst>
              <p:tags r:id="rId3"/>
            </p:custDataLst>
          </p:nvPr>
        </p:nvGrpSpPr>
        <p:grpSpPr>
          <a:xfrm>
            <a:off x="3302000" y="6286500"/>
            <a:ext cx="2540000" cy="381000"/>
            <a:chOff x="0" y="0"/>
            <a:chExt cx="7632700" cy="381000"/>
          </a:xfrm>
        </p:grpSpPr>
        <p:sp>
          <p:nvSpPr>
            <p:cNvPr id="20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1" name="TimerTimeMarker10"/>
            <p:cNvSpPr/>
            <p:nvPr>
              <p:custDataLst>
                <p:tags r:id="rId7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3" name="TimerTimeMarker20"/>
            <p:cNvSpPr/>
            <p:nvPr>
              <p:custDataLst>
                <p:tags r:id="rId8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20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5" name="TimerTimeMarker30"/>
            <p:cNvSpPr/>
            <p:nvPr>
              <p:custDataLst>
                <p:tags r:id="rId9"/>
              </p:custDataLst>
            </p:nvPr>
          </p:nvSpPr>
          <p:spPr>
            <a:xfrm>
              <a:off x="381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30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7" name="TimerTimeMarker40"/>
            <p:cNvSpPr/>
            <p:nvPr>
              <p:custDataLst>
                <p:tags r:id="rId10"/>
              </p:custDataLst>
            </p:nvPr>
          </p:nvSpPr>
          <p:spPr>
            <a:xfrm>
              <a:off x="508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40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29" name="TimerTimeMarker50"/>
            <p:cNvSpPr/>
            <p:nvPr>
              <p:custDataLst>
                <p:tags r:id="rId11"/>
              </p:custDataLst>
            </p:nvPr>
          </p:nvSpPr>
          <p:spPr>
            <a:xfrm>
              <a:off x="635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50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31" name="TimerTimeMarker60"/>
            <p:cNvSpPr/>
            <p:nvPr>
              <p:custDataLst>
                <p:tags r:id="rId12"/>
              </p:custDataLst>
            </p:nvPr>
          </p:nvSpPr>
          <p:spPr>
            <a:xfrm>
              <a:off x="762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60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34" name="TimerSliderHead"/>
          <p:cNvSpPr/>
          <p:nvPr>
            <p:custDataLst>
              <p:tags r:id="rId4"/>
            </p:custDataLst>
          </p:nvPr>
        </p:nvSpPr>
        <p:spPr>
          <a:xfrm rot="10800000">
            <a:off x="31750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5"/>
            </p:custDataLst>
          </p:nvPr>
        </p:nvSpPr>
        <p:spPr>
          <a:xfrm>
            <a:off x="32766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6" dur="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8" dur="6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merBody"/>
          <p:cNvSpPr/>
          <p:nvPr>
            <p:custDataLst>
              <p:tags r:id="rId1"/>
            </p:custDataLst>
          </p:nvPr>
        </p:nvSpPr>
        <p:spPr>
          <a:xfrm>
            <a:off x="3302000" y="571500"/>
            <a:ext cx="2540000" cy="571500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TimerLineMarkerGroup"/>
          <p:cNvGrpSpPr/>
          <p:nvPr>
            <p:custDataLst>
              <p:tags r:id="rId2"/>
            </p:custDataLst>
          </p:nvPr>
        </p:nvGrpSpPr>
        <p:grpSpPr>
          <a:xfrm>
            <a:off x="3725333" y="571500"/>
            <a:ext cx="1693333" cy="5715000"/>
            <a:chOff x="423333" y="0"/>
            <a:chExt cx="1693334" cy="5715000"/>
          </a:xfrm>
        </p:grpSpPr>
        <p:cxnSp>
          <p:nvCxnSpPr>
            <p:cNvPr id="49" name="TimerLineMarker10"/>
            <p:cNvCxnSpPr/>
            <p:nvPr>
              <p:custDataLst>
                <p:tags r:id="rId13"/>
              </p:custDataLst>
            </p:nvPr>
          </p:nvCxnSpPr>
          <p:spPr>
            <a:xfrm>
              <a:off x="423333" y="0"/>
              <a:ext cx="0" cy="5715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TimerLineMarker20"/>
            <p:cNvCxnSpPr/>
            <p:nvPr>
              <p:custDataLst>
                <p:tags r:id="rId14"/>
              </p:custDataLst>
            </p:nvPr>
          </p:nvCxnSpPr>
          <p:spPr>
            <a:xfrm>
              <a:off x="846667" y="0"/>
              <a:ext cx="0" cy="5715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TimerLineMarker30"/>
            <p:cNvCxnSpPr/>
            <p:nvPr>
              <p:custDataLst>
                <p:tags r:id="rId15"/>
              </p:custDataLst>
            </p:nvPr>
          </p:nvCxnSpPr>
          <p:spPr>
            <a:xfrm>
              <a:off x="1270000" y="0"/>
              <a:ext cx="0" cy="5715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TimerLineMarker40"/>
            <p:cNvCxnSpPr/>
            <p:nvPr>
              <p:custDataLst>
                <p:tags r:id="rId16"/>
              </p:custDataLst>
            </p:nvPr>
          </p:nvCxnSpPr>
          <p:spPr>
            <a:xfrm>
              <a:off x="1693333" y="0"/>
              <a:ext cx="0" cy="5715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TimerLineMarker50"/>
            <p:cNvCxnSpPr/>
            <p:nvPr>
              <p:custDataLst>
                <p:tags r:id="rId17"/>
              </p:custDataLst>
            </p:nvPr>
          </p:nvCxnSpPr>
          <p:spPr>
            <a:xfrm>
              <a:off x="2116667" y="0"/>
              <a:ext cx="0" cy="5715000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TimerTimeMarkerGroup"/>
          <p:cNvGrpSpPr/>
          <p:nvPr>
            <p:custDataLst>
              <p:tags r:id="rId3"/>
            </p:custDataLst>
          </p:nvPr>
        </p:nvGrpSpPr>
        <p:grpSpPr>
          <a:xfrm>
            <a:off x="3302000" y="6286500"/>
            <a:ext cx="2540000" cy="381000"/>
            <a:chOff x="0" y="0"/>
            <a:chExt cx="2552700" cy="381000"/>
          </a:xfrm>
        </p:grpSpPr>
        <p:sp>
          <p:nvSpPr>
            <p:cNvPr id="47" name="TimerTimeMarker0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48" name="TimerTimeMarker10"/>
            <p:cNvSpPr/>
            <p:nvPr>
              <p:custDataLst>
                <p:tags r:id="rId7"/>
              </p:custDataLst>
            </p:nvPr>
          </p:nvSpPr>
          <p:spPr>
            <a:xfrm>
              <a:off x="42333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10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50" name="TimerTimeMarker20"/>
            <p:cNvSpPr/>
            <p:nvPr>
              <p:custDataLst>
                <p:tags r:id="rId8"/>
              </p:custDataLst>
            </p:nvPr>
          </p:nvSpPr>
          <p:spPr>
            <a:xfrm>
              <a:off x="846667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20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52" name="TimerTimeMarker30"/>
            <p:cNvSpPr/>
            <p:nvPr>
              <p:custDataLst>
                <p:tags r:id="rId9"/>
              </p:custDataLst>
            </p:nvPr>
          </p:nvSpPr>
          <p:spPr>
            <a:xfrm>
              <a:off x="127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30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54" name="TimerTimeMarker40"/>
            <p:cNvSpPr/>
            <p:nvPr>
              <p:custDataLst>
                <p:tags r:id="rId10"/>
              </p:custDataLst>
            </p:nvPr>
          </p:nvSpPr>
          <p:spPr>
            <a:xfrm>
              <a:off x="1693333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40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56" name="TimerTimeMarker50"/>
            <p:cNvSpPr/>
            <p:nvPr>
              <p:custDataLst>
                <p:tags r:id="rId11"/>
              </p:custDataLst>
            </p:nvPr>
          </p:nvSpPr>
          <p:spPr>
            <a:xfrm>
              <a:off x="2116667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50</a:t>
              </a:r>
              <a:endParaRPr lang="en-US">
                <a:solidFill>
                  <a:srgbClr val="5A5A5A"/>
                </a:solidFill>
              </a:endParaRPr>
            </a:p>
          </p:txBody>
        </p:sp>
        <p:sp>
          <p:nvSpPr>
            <p:cNvPr id="58" name="TimerTimeMarker60"/>
            <p:cNvSpPr/>
            <p:nvPr>
              <p:custDataLst>
                <p:tags r:id="rId12"/>
              </p:custDataLst>
            </p:nvPr>
          </p:nvSpPr>
          <p:spPr>
            <a:xfrm>
              <a:off x="2540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5A5A5A"/>
                  </a:solidFill>
                </a:rPr>
                <a:t>60</a:t>
              </a:r>
              <a:endParaRPr lang="en-US">
                <a:solidFill>
                  <a:srgbClr val="5A5A5A"/>
                </a:solidFill>
              </a:endParaRPr>
            </a:p>
          </p:txBody>
        </p:sp>
      </p:grpSp>
      <p:sp>
        <p:nvSpPr>
          <p:cNvPr id="34" name="TimerSliderHead"/>
          <p:cNvSpPr/>
          <p:nvPr>
            <p:custDataLst>
              <p:tags r:id="rId4"/>
            </p:custDataLst>
          </p:nvPr>
        </p:nvSpPr>
        <p:spPr>
          <a:xfrm rot="10800000">
            <a:off x="3175000" y="444500"/>
            <a:ext cx="254000" cy="254000"/>
          </a:xfrm>
          <a:prstGeom prst="triangle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merSliderBody"/>
          <p:cNvSpPr/>
          <p:nvPr>
            <p:custDataLst>
              <p:tags r:id="rId5"/>
            </p:custDataLst>
          </p:nvPr>
        </p:nvSpPr>
        <p:spPr>
          <a:xfrm>
            <a:off x="3276600" y="571500"/>
            <a:ext cx="50800" cy="57150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6" dur="6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778 0 E" pathEditMode="relative" ptsTypes="">
                                      <p:cBhvr>
                                        <p:cTn id="8" dur="6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429</Words>
  <Application>Microsoft Office PowerPoint</Application>
  <PresentationFormat>On-screen Show (4:3)</PresentationFormat>
  <Paragraphs>91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Timer Lab</vt:lpstr>
      <vt:lpstr>Timer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86</cp:revision>
  <dcterms:created xsi:type="dcterms:W3CDTF">2014-01-22T00:01:33Z</dcterms:created>
  <dcterms:modified xsi:type="dcterms:W3CDTF">2017-05-17T01:29:26Z</dcterms:modified>
</cp:coreProperties>
</file>