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embeddedFontLst>
    <p:embeddedFont>
      <p:font typeface="Gill Sans Ultra Bold" panose="020B0A02020104020203" pitchFamily="34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79646"/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1638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1475"/>
          <a:stretch/>
        </p:blipFill>
        <p:spPr bwMode="auto">
          <a:xfrm>
            <a:off x="1047658" y="920908"/>
            <a:ext cx="841375" cy="405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8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93" b="-908"/>
          <a:stretch/>
        </p:blipFill>
        <p:spPr bwMode="auto">
          <a:xfrm>
            <a:off x="1047657" y="1362838"/>
            <a:ext cx="841375" cy="384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"/>
          <a:stretch/>
        </p:blipFill>
        <p:spPr bwMode="auto">
          <a:xfrm>
            <a:off x="1088933" y="1279381"/>
            <a:ext cx="774700" cy="12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3334142" y="1075004"/>
            <a:ext cx="549071" cy="549822"/>
            <a:chOff x="4180111" y="1375544"/>
            <a:chExt cx="549071" cy="549822"/>
          </a:xfrm>
        </p:grpSpPr>
        <p:grpSp>
          <p:nvGrpSpPr>
            <p:cNvPr id="19" name="Group 18"/>
            <p:cNvGrpSpPr/>
            <p:nvPr/>
          </p:nvGrpSpPr>
          <p:grpSpPr>
            <a:xfrm>
              <a:off x="4235574" y="1385216"/>
              <a:ext cx="446467" cy="521728"/>
              <a:chOff x="4821567" y="919204"/>
              <a:chExt cx="446467" cy="52172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4821567" y="971454"/>
                <a:ext cx="343904" cy="4060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Folded Corner 1026"/>
              <p:cNvSpPr/>
              <p:nvPr/>
            </p:nvSpPr>
            <p:spPr>
              <a:xfrm rot="10800000" flipH="1">
                <a:off x="4990894" y="1102754"/>
                <a:ext cx="277140" cy="338178"/>
              </a:xfrm>
              <a:prstGeom prst="foldedCorner">
                <a:avLst>
                  <a:gd name="adj" fmla="val 4410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27"/>
              <p:cNvSpPr/>
              <p:nvPr/>
            </p:nvSpPr>
            <p:spPr>
              <a:xfrm rot="10800000">
                <a:off x="4879960" y="919204"/>
                <a:ext cx="234247" cy="101171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 rot="10800000">
              <a:off x="4180111" y="1375544"/>
              <a:ext cx="549071" cy="54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352579" y="1661781"/>
            <a:ext cx="458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Copy</a:t>
            </a:r>
            <a:endParaRPr lang="en-SG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3400394" y="1651827"/>
            <a:ext cx="458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Paste</a:t>
            </a:r>
            <a:endParaRPr lang="en-SG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4405396" y="1639351"/>
            <a:ext cx="458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Edit</a:t>
            </a:r>
            <a:endParaRPr lang="en-SG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5146859" y="1662105"/>
            <a:ext cx="458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Delete</a:t>
            </a:r>
            <a:endParaRPr lang="en-SG" sz="800" dirty="0"/>
          </a:p>
        </p:txBody>
      </p:sp>
      <p:sp>
        <p:nvSpPr>
          <p:cNvPr id="42" name="Rectangle 41"/>
          <p:cNvSpPr/>
          <p:nvPr/>
        </p:nvSpPr>
        <p:spPr>
          <a:xfrm>
            <a:off x="4902536" y="1662105"/>
            <a:ext cx="502920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241386" y="1058959"/>
            <a:ext cx="594360" cy="592408"/>
            <a:chOff x="4040236" y="1080115"/>
            <a:chExt cx="594360" cy="592408"/>
          </a:xfrm>
        </p:grpSpPr>
        <p:grpSp>
          <p:nvGrpSpPr>
            <p:cNvPr id="7" name="Group 6"/>
            <p:cNvGrpSpPr/>
            <p:nvPr/>
          </p:nvGrpSpPr>
          <p:grpSpPr>
            <a:xfrm rot="18268995">
              <a:off x="4157961" y="1269633"/>
              <a:ext cx="507936" cy="128900"/>
              <a:chOff x="4361991" y="971632"/>
              <a:chExt cx="507936" cy="128900"/>
            </a:xfrm>
          </p:grpSpPr>
          <p:sp>
            <p:nvSpPr>
              <p:cNvPr id="5" name="Rectangle 4"/>
              <p:cNvSpPr/>
              <p:nvPr/>
            </p:nvSpPr>
            <p:spPr>
              <a:xfrm rot="10800000" flipV="1">
                <a:off x="4504167" y="972516"/>
                <a:ext cx="365760" cy="1280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 rot="16200000">
                <a:off x="4361991" y="971632"/>
                <a:ext cx="128016" cy="128016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4153611" y="1260698"/>
              <a:ext cx="150405" cy="38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148746" y="1620831"/>
              <a:ext cx="377341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41616" y="1260736"/>
              <a:ext cx="0" cy="360678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535612" y="1403864"/>
              <a:ext cx="0" cy="214399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040236" y="1123883"/>
              <a:ext cx="59436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C:\Users\Ian\Desktop\New folder\SyncLabDeleteButt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759" y="132726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an\Desktop\SyncLabCopy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178" y="52787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>
            <a:grpSpLocks/>
          </p:cNvGrpSpPr>
          <p:nvPr/>
        </p:nvGrpSpPr>
        <p:grpSpPr>
          <a:xfrm>
            <a:off x="1046968" y="2708216"/>
            <a:ext cx="838200" cy="838200"/>
            <a:chOff x="375266" y="5397326"/>
            <a:chExt cx="838200" cy="838200"/>
          </a:xfrm>
        </p:grpSpPr>
        <p:sp>
          <p:nvSpPr>
            <p:cNvPr id="38" name="Rectangle 37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1149563" y="2790449"/>
            <a:ext cx="327114" cy="376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rgbClr val="F79646"/>
                </a:solidFill>
                <a:latin typeface="Gill Sans Ultra Bold" panose="020B0A02020104020203" pitchFamily="34" charset="0"/>
              </a:rPr>
              <a:t>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466068" y="3100322"/>
            <a:ext cx="327114" cy="376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rgbClr val="F79646"/>
                </a:solidFill>
                <a:latin typeface="Gill Sans Ultra Bold" panose="020B0A02020104020203" pitchFamily="34" charset="0"/>
              </a:rPr>
              <a:t>S</a:t>
            </a:r>
          </a:p>
        </p:txBody>
      </p:sp>
      <p:sp>
        <p:nvSpPr>
          <p:cNvPr id="10" name="Arrow: Circular 9"/>
          <p:cNvSpPr/>
          <p:nvPr/>
        </p:nvSpPr>
        <p:spPr>
          <a:xfrm rot="2186899">
            <a:off x="1323875" y="2876074"/>
            <a:ext cx="379312" cy="354093"/>
          </a:xfrm>
          <a:prstGeom prst="circularArrow">
            <a:avLst>
              <a:gd name="adj1" fmla="val 12500"/>
              <a:gd name="adj2" fmla="val 1075433"/>
              <a:gd name="adj3" fmla="val 20457681"/>
              <a:gd name="adj4" fmla="val 12319608"/>
              <a:gd name="adj5" fmla="val 1602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Arrow: Circular 43"/>
          <p:cNvSpPr/>
          <p:nvPr/>
        </p:nvSpPr>
        <p:spPr>
          <a:xfrm rot="12991568">
            <a:off x="1239518" y="3014000"/>
            <a:ext cx="379312" cy="354093"/>
          </a:xfrm>
          <a:prstGeom prst="circularArrow">
            <a:avLst>
              <a:gd name="adj1" fmla="val 12500"/>
              <a:gd name="adj2" fmla="val 1075433"/>
              <a:gd name="adj3" fmla="val 20457681"/>
              <a:gd name="adj4" fmla="val 12319608"/>
              <a:gd name="adj5" fmla="val 1602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Gill Sans Ultra Bold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144</cp:revision>
  <dcterms:created xsi:type="dcterms:W3CDTF">2006-08-16T00:00:00Z</dcterms:created>
  <dcterms:modified xsi:type="dcterms:W3CDTF">2017-06-13T08:13:21Z</dcterms:modified>
</cp:coreProperties>
</file>