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01" r:id="rId7"/>
    <p:sldId id="302" r:id="rId8"/>
    <p:sldId id="333" r:id="rId9"/>
    <p:sldId id="335" r:id="rId10"/>
    <p:sldId id="334" r:id="rId11"/>
    <p:sldId id="321" r:id="rId12"/>
    <p:sldId id="336" r:id="rId13"/>
    <p:sldId id="337" r:id="rId14"/>
    <p:sldId id="338" r:id="rId15"/>
    <p:sldId id="340" r:id="rId16"/>
    <p:sldId id="339" r:id="rId17"/>
    <p:sldId id="318" r:id="rId18"/>
    <p:sldId id="342" r:id="rId19"/>
    <p:sldId id="320" r:id="rId20"/>
    <p:sldId id="331" r:id="rId21"/>
    <p:sldId id="344" r:id="rId22"/>
    <p:sldId id="346" r:id="rId23"/>
    <p:sldId id="345" r:id="rId24"/>
    <p:sldId id="304" r:id="rId25"/>
    <p:sldId id="343" r:id="rId26"/>
    <p:sldId id="306" r:id="rId27"/>
    <p:sldId id="332" r:id="rId28"/>
    <p:sldId id="347" r:id="rId29"/>
    <p:sldId id="349" r:id="rId30"/>
    <p:sldId id="348" r:id="rId31"/>
    <p:sldId id="316" r:id="rId32"/>
    <p:sldId id="317" r:id="rId33"/>
    <p:sldId id="351" r:id="rId34"/>
    <p:sldId id="352" r:id="rId35"/>
    <p:sldId id="31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Zoom" id="{A3A2B0AB-762C-4281-AA7B-EF7E134E0DC4}">
          <p14:sldIdLst>
            <p14:sldId id="256"/>
            <p14:sldId id="292"/>
            <p14:sldId id="301"/>
            <p14:sldId id="302"/>
            <p14:sldId id="333"/>
            <p14:sldId id="335"/>
            <p14:sldId id="334"/>
            <p14:sldId id="321"/>
            <p14:sldId id="336"/>
            <p14:sldId id="337"/>
            <p14:sldId id="338"/>
            <p14:sldId id="340"/>
            <p14:sldId id="339"/>
            <p14:sldId id="318"/>
            <p14:sldId id="342"/>
            <p14:sldId id="320"/>
            <p14:sldId id="331"/>
            <p14:sldId id="344"/>
            <p14:sldId id="346"/>
            <p14:sldId id="345"/>
            <p14:sldId id="304"/>
            <p14:sldId id="343"/>
            <p14:sldId id="306"/>
            <p14:sldId id="332"/>
            <p14:sldId id="347"/>
            <p14:sldId id="349"/>
            <p14:sldId id="348"/>
            <p14:sldId id="316"/>
            <p14:sldId id="317"/>
            <p14:sldId id="351"/>
            <p14:sldId id="352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Drill Down</a:t>
            </a:r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3192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26974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4098" name="PPTZoomInShape2015062617163863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64" y="850404"/>
            <a:ext cx="1792025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2617163863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PTZoomInShape20150626171638670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InShape2015062617163863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537169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6171638670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Indicator20150626171638677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09544163 0.1584961 -0.09544163 0.3169923 -0.1908833 E" pathEditMode="relative" ptsTypes="">
                                      <p:cBhvr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  <p:by x="19598" y="19598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1908833 C 0.158496 -0.07013497 0.158496 -0.07013497 -5.960464E-08 0.05061343 E" pathEditMode="relative" ptsTypes="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427964" y="42796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27004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Enable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200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7740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Step Back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128857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Dummy slide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0956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142055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Auto Zoom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BLUE</a:t>
            </a:r>
            <a:r>
              <a:rPr lang="en-US" sz="2400" dirty="0">
                <a:solidFill>
                  <a:schemeClr val="bg1"/>
                </a:solidFill>
              </a:rPr>
              <a:t> color </a:t>
            </a:r>
            <a:r>
              <a:rPr lang="en-US" sz="2400" b="1" dirty="0">
                <a:solidFill>
                  <a:schemeClr val="bg1"/>
                </a:solidFill>
              </a:rPr>
              <a:t>Rectangle</a:t>
            </a:r>
            <a:r>
              <a:rPr lang="en-US" sz="2400" dirty="0">
                <a:solidFill>
                  <a:schemeClr val="bg1"/>
                </a:solidFill>
              </a:rPr>
              <a:t>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b="1" dirty="0">
                <a:solidFill>
                  <a:schemeClr val="bg1"/>
                </a:solidFill>
              </a:rPr>
              <a:t>“Drill Down” or “Step Back”</a:t>
            </a:r>
            <a:r>
              <a:rPr lang="en-US" sz="2400" dirty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Include Slide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Put All Zoom Effects on Separate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26171825999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PTZoomOutShape20150626171826019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OutShape201506261718259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OutShape201506261718259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Indicator20150626171826039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1 1.949423 E" pathEditMode="relative" ptsTypes="">
                                      <p:cBhvr>
                                        <p:cTn id="1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194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5031 1.949423 C -1.032516 0.9747116 -1.032516 0.9747116 4.768372E-07 1.192093E-07 E" pathEditMode="relative" ptsTypes="">
                                      <p:cBhvr>
                                        <p:cTn id="2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7171" name="PPTZoomOutShape2015062617182599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96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97755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3251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Step Back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6985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Dummy slide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4561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11350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2617184654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PTZoomOutShape2015062617184662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1" y="821581"/>
            <a:ext cx="7669213" cy="58229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Indicator2015062617184668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8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45586 -0.1717909 0.1545586 -0.1717909 0.3091173 -0.3435818 E" pathEditMode="relative" ptsTypes="">
                                      <p:cBhvr>
                                        <p:cTn id="1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18079" y="180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10242" name="PPTZoomOutShape20150626171846669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14" y="850404"/>
            <a:ext cx="1386523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5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</a:t>
            </a:r>
            <a:r>
              <a:rPr lang="en-US" dirty="0" err="1"/>
              <a:t>Errrors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1) Move slide 16 to the end of the presentation. Attempt to Drill down. This should cause an error.</a:t>
            </a:r>
          </a:p>
          <a:p>
            <a:r>
              <a:rPr lang="en-SG" dirty="0"/>
              <a:t>2) Move the slide to the start of the presentation. Attempt to Step back. This should also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9683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Enable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Zoom This Shape"/>
          <p:cNvSpPr/>
          <p:nvPr/>
        </p:nvSpPr>
        <p:spPr>
          <a:xfrm>
            <a:off x="2382666" y="1849343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Zoom Shape</a:t>
            </a:r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13036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F911-B85D-4EBF-A479-24FC604F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This is a slide title that floats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83AC-D692-47B0-865E-F8990508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is a point that appears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2545B-1DCF-40D2-AB7C-35FCBC5FC7BC}"/>
              </a:ext>
            </a:extLst>
          </p:cNvPr>
          <p:cNvSpPr/>
          <p:nvPr/>
        </p:nvSpPr>
        <p:spPr>
          <a:xfrm>
            <a:off x="1676400" y="2971800"/>
            <a:ext cx="2514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This is a fly in shape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CBB16-52EA-490E-9C54-724CCF26697F}"/>
              </a:ext>
            </a:extLst>
          </p:cNvPr>
          <p:cNvSpPr/>
          <p:nvPr/>
        </p:nvSpPr>
        <p:spPr>
          <a:xfrm>
            <a:off x="4876800" y="2514600"/>
            <a:ext cx="2590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This is a step back shape</a:t>
            </a:r>
          </a:p>
        </p:txBody>
      </p:sp>
    </p:spTree>
    <p:extLst>
      <p:ext uri="{BB962C8B-B14F-4D97-AF65-F5344CB8AC3E}">
        <p14:creationId xmlns:p14="http://schemas.microsoft.com/office/powerpoint/2010/main" val="38333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F911-B85D-4EBF-A479-24FC604F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This is a slide title that floats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83AC-D692-47B0-865E-F8990508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is a point that appears</a:t>
            </a:r>
          </a:p>
          <a:p>
            <a:r>
              <a:rPr lang="en-SG" dirty="0"/>
              <a:t>This is a point that does not appear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2545B-1DCF-40D2-AB7C-35FCBC5FC7BC}"/>
              </a:ext>
            </a:extLst>
          </p:cNvPr>
          <p:cNvSpPr/>
          <p:nvPr/>
        </p:nvSpPr>
        <p:spPr>
          <a:xfrm>
            <a:off x="1676400" y="2971800"/>
            <a:ext cx="2514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This is a fly in shape</a:t>
            </a:r>
          </a:p>
        </p:txBody>
      </p:sp>
      <p:sp>
        <p:nvSpPr>
          <p:cNvPr id="5" name="Step Back This Shape">
            <a:extLst>
              <a:ext uri="{FF2B5EF4-FFF2-40B4-BE49-F238E27FC236}">
                <a16:creationId xmlns:a16="http://schemas.microsoft.com/office/drawing/2014/main" id="{498CBB16-52EA-490E-9C54-724CCF26697F}"/>
              </a:ext>
            </a:extLst>
          </p:cNvPr>
          <p:cNvSpPr/>
          <p:nvPr/>
        </p:nvSpPr>
        <p:spPr>
          <a:xfrm>
            <a:off x="4876800" y="2514600"/>
            <a:ext cx="2590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This is a step back shape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16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Drill Down</a:t>
            </a:r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73273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11108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1026" name="PPTZoomInShape2015062617152713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0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2617152714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PTZoomInShape2015062617152716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InShape2015062617152713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617152716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Indicator20150626171527180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 1.949423 E" pathEditMode="relative" ptsTypes="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2992458 C 0.158496 -0.1496229 0.158496 -0.1496229 2.980232E-08 -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82480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777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530</Words>
  <Application>Microsoft Office PowerPoint</Application>
  <PresentationFormat>On-screen Show (4:3)</PresentationFormat>
  <Paragraphs>129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Office Theme</vt:lpstr>
      <vt:lpstr>Main feature</vt:lpstr>
      <vt:lpstr>Sub feature</vt:lpstr>
      <vt:lpstr>PowerPointLabs Test Cases</vt:lpstr>
      <vt:lpstr>Auto Zoom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Dummy slide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Dummy slide</vt:lpstr>
      <vt:lpstr>PowerPoint Presentation</vt:lpstr>
      <vt:lpstr>PowerPoint Presentation</vt:lpstr>
      <vt:lpstr>PowerPoint Presentation</vt:lpstr>
      <vt:lpstr>Auto Zoom:: Errrors</vt:lpstr>
      <vt:lpstr>PowerPoint Presentation</vt:lpstr>
      <vt:lpstr>This is a slide title that floats in</vt:lpstr>
      <vt:lpstr>This is a slide title that floats 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Yu Hong Herald</cp:lastModifiedBy>
  <cp:revision>71</cp:revision>
  <dcterms:created xsi:type="dcterms:W3CDTF">2014-01-22T00:01:33Z</dcterms:created>
  <dcterms:modified xsi:type="dcterms:W3CDTF">2019-07-03T03:45:09Z</dcterms:modified>
</cp:coreProperties>
</file>