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3" r:id="rId5"/>
    <p:sldId id="274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0000FF"/>
    <a:srgbClr val="3333FF"/>
    <a:srgbClr val="00589A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 snapToGrid="0">
      <p:cViewPr>
        <p:scale>
          <a:sx n="125" d="100"/>
          <a:sy n="125" d="100"/>
        </p:scale>
        <p:origin x="-50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625121" y="4805576"/>
            <a:ext cx="838200" cy="838200"/>
            <a:chOff x="2503484" y="1265103"/>
            <a:chExt cx="838200" cy="838200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>
            <a:xfrm>
              <a:off x="2503484" y="1265103"/>
              <a:ext cx="838200" cy="838200"/>
              <a:chOff x="375266" y="5397326"/>
              <a:chExt cx="838200" cy="838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5" t="17957" r="18148" b="34171"/>
            <a:stretch/>
          </p:blipFill>
          <p:spPr bwMode="auto">
            <a:xfrm>
              <a:off x="2598925" y="1343153"/>
              <a:ext cx="486412" cy="56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18041" r="25172" b="31188"/>
            <a:stretch/>
          </p:blipFill>
          <p:spPr bwMode="auto">
            <a:xfrm>
              <a:off x="3023213" y="1599832"/>
              <a:ext cx="198581" cy="4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610562" y="5751507"/>
            <a:ext cx="838200" cy="838200"/>
            <a:chOff x="2802694" y="2980172"/>
            <a:chExt cx="838200" cy="8382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802694" y="2980172"/>
              <a:ext cx="838200" cy="838200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10"/>
            <p:cNvCxnSpPr>
              <a:cxnSpLocks/>
            </p:cNvCxnSpPr>
            <p:nvPr/>
          </p:nvCxnSpPr>
          <p:spPr>
            <a:xfrm flipH="1">
              <a:off x="2991473" y="3132483"/>
              <a:ext cx="498742" cy="495478"/>
            </a:xfrm>
            <a:prstGeom prst="straightConnector1">
              <a:avLst/>
            </a:prstGeom>
            <a:ln w="63500">
              <a:solidFill>
                <a:srgbClr val="E56C0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>
              <a:spLocks/>
            </p:cNvSpPr>
            <p:nvPr/>
          </p:nvSpPr>
          <p:spPr>
            <a:xfrm>
              <a:off x="3160640" y="3299260"/>
              <a:ext cx="169935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669711" y="5751507"/>
            <a:ext cx="838200" cy="838200"/>
            <a:chOff x="5431008" y="3132572"/>
            <a:chExt cx="838200" cy="83820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5431008" y="3132572"/>
              <a:ext cx="838200" cy="838200"/>
              <a:chOff x="375266" y="5397326"/>
              <a:chExt cx="8382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ardrop 1"/>
            <p:cNvSpPr/>
            <p:nvPr/>
          </p:nvSpPr>
          <p:spPr>
            <a:xfrm>
              <a:off x="5557527" y="3593006"/>
              <a:ext cx="252000" cy="252000"/>
            </a:xfrm>
            <a:prstGeom prst="teardrop">
              <a:avLst/>
            </a:pr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51500" y="3267075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V="1">
              <a:off x="5987391" y="3613144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84272" y="4805576"/>
            <a:ext cx="838200" cy="838200"/>
            <a:chOff x="3749675" y="2160364"/>
            <a:chExt cx="838200" cy="8382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4054877" y="2236442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4363390" y="2544947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743423" y="4805576"/>
            <a:ext cx="838200" cy="838200"/>
            <a:chOff x="3749675" y="2160364"/>
            <a:chExt cx="838200" cy="838200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4054877" y="2267972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V="1">
              <a:off x="4325129" y="2544947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614471" y="5751507"/>
            <a:ext cx="838200" cy="838200"/>
            <a:chOff x="3749675" y="2160364"/>
            <a:chExt cx="838200" cy="838200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304531" y="2601733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4003176" y="2271146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40" y="335130"/>
            <a:ext cx="838200" cy="838200"/>
            <a:chOff x="3749675" y="2160364"/>
            <a:chExt cx="838200" cy="838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3917612" y="2574654"/>
              <a:ext cx="255476" cy="2529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099" y="6085406"/>
            <a:ext cx="2753426" cy="923521"/>
            <a:chOff x="2970377" y="2741961"/>
            <a:chExt cx="2753426" cy="923521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MAIN SETTINGS</a:t>
              </a:r>
              <a:endParaRPr lang="en-SG" sz="1050" dirty="0"/>
            </a:p>
          </p:txBody>
        </p:sp>
      </p:grpSp>
      <p:sp>
        <p:nvSpPr>
          <p:cNvPr id="64" name="Rectangle 63"/>
          <p:cNvSpPr>
            <a:spLocks noChangeAspect="1"/>
          </p:cNvSpPr>
          <p:nvPr/>
        </p:nvSpPr>
        <p:spPr>
          <a:xfrm>
            <a:off x="2278408" y="287844"/>
            <a:ext cx="2753426" cy="6655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4" y="365667"/>
            <a:ext cx="392686" cy="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660" y="356969"/>
            <a:ext cx="364982" cy="3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46" y="365161"/>
            <a:ext cx="39750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5336" y="375581"/>
            <a:ext cx="364983" cy="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>
            <a:spLocks noChangeAspect="1"/>
          </p:cNvSpPr>
          <p:nvPr/>
        </p:nvSpPr>
        <p:spPr>
          <a:xfrm>
            <a:off x="2278408" y="29849"/>
            <a:ext cx="2753426" cy="23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STRETCH/SHRINK TO  ALIGN …</a:t>
            </a:r>
            <a:endParaRPr lang="en-SG" sz="1050" dirty="0"/>
          </a:p>
        </p:txBody>
      </p:sp>
      <p:sp>
        <p:nvSpPr>
          <p:cNvPr id="70" name="Rectangle 69"/>
          <p:cNvSpPr/>
          <p:nvPr/>
        </p:nvSpPr>
        <p:spPr>
          <a:xfrm>
            <a:off x="2325212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1695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Left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7549" y="772468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Top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6269" y="772468"/>
            <a:ext cx="595311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Bottom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78408" y="1044101"/>
            <a:ext cx="2753426" cy="923521"/>
            <a:chOff x="2970377" y="2741961"/>
            <a:chExt cx="2753426" cy="923521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EQUALIZE …</a:t>
              </a:r>
              <a:endParaRPr lang="en-SG" sz="1050" dirty="0"/>
            </a:p>
          </p:txBody>
        </p:sp>
      </p:grp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12" y="1343552"/>
            <a:ext cx="479794" cy="4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33" y="1401048"/>
            <a:ext cx="533325" cy="34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1" y="1344682"/>
            <a:ext cx="536298" cy="48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351537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08020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3874" y="1755345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78408" y="2061867"/>
            <a:ext cx="2753426" cy="923521"/>
            <a:chOff x="2970377" y="2741961"/>
            <a:chExt cx="2753426" cy="923521"/>
          </a:xfrm>
        </p:grpSpPr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FIT … TO SLIDE</a:t>
              </a:r>
              <a:endParaRPr lang="en-SG" sz="10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351537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8020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63874" y="2773111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8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5" y="6417512"/>
            <a:ext cx="1160239" cy="2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3" y="6587317"/>
            <a:ext cx="421764" cy="3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278408" y="4087603"/>
            <a:ext cx="2753426" cy="923521"/>
            <a:chOff x="2970377" y="2741961"/>
            <a:chExt cx="2753426" cy="923521"/>
          </a:xfrm>
        </p:grpSpPr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SLIGHTLY…</a:t>
              </a:r>
              <a:endParaRPr lang="en-SG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71346" y="3076161"/>
            <a:ext cx="2753426" cy="923521"/>
            <a:chOff x="2970377" y="2741961"/>
            <a:chExt cx="2753426" cy="923521"/>
          </a:xfrm>
        </p:grpSpPr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ASPECT RATIO …</a:t>
              </a:r>
              <a:endParaRPr lang="en-SG" sz="10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66893" y="6392716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Anchor point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0823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6129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 to Match Height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31" y="3342513"/>
            <a:ext cx="477622" cy="4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8" y="3328342"/>
            <a:ext cx="408781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4" y="2401600"/>
            <a:ext cx="451605" cy="3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7" y="2374029"/>
            <a:ext cx="372451" cy="3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05" y="2422678"/>
            <a:ext cx="451605" cy="25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238894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 to Match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9" y="3381756"/>
            <a:ext cx="373456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7" y="3381756"/>
            <a:ext cx="292309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4182565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Width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271346" y="5084264"/>
            <a:ext cx="2753426" cy="923521"/>
            <a:chOff x="2970377" y="2741961"/>
            <a:chExt cx="2753426" cy="923521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RESIZE PROPORTIONALLY BY …</a:t>
              </a:r>
              <a:endParaRPr lang="en-SG" sz="105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344475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0958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6812" y="5851464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Area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6" y="5454859"/>
            <a:ext cx="311150" cy="3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9" y="5515526"/>
            <a:ext cx="353219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80" y="5485338"/>
            <a:ext cx="332582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ectangle 229"/>
          <p:cNvSpPr/>
          <p:nvPr/>
        </p:nvSpPr>
        <p:spPr>
          <a:xfrm>
            <a:off x="3741955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9" name="Rectangle 233"/>
          <p:cNvSpPr/>
          <p:nvPr/>
        </p:nvSpPr>
        <p:spPr>
          <a:xfrm>
            <a:off x="2444580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0" name="Rectangle 233"/>
          <p:cNvSpPr/>
          <p:nvPr/>
        </p:nvSpPr>
        <p:spPr>
          <a:xfrm>
            <a:off x="3179533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1" name="Rectangle 229"/>
          <p:cNvSpPr/>
          <p:nvPr/>
        </p:nvSpPr>
        <p:spPr>
          <a:xfrm>
            <a:off x="4358622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2" y="4428036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5" y="4439636"/>
            <a:ext cx="25003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2626" y="4401923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865" y="4445102"/>
            <a:ext cx="25003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5326" y="4316425"/>
            <a:ext cx="18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Discarded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16" y="28031"/>
            <a:ext cx="8229600" cy="812797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572581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17502" y="6018212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762333" y="5358512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264996" y="4802797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69356" y="5411198"/>
            <a:ext cx="370080" cy="374400"/>
            <a:chOff x="5063150" y="5305977"/>
            <a:chExt cx="370080" cy="374400"/>
          </a:xfrm>
        </p:grpSpPr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5155671" y="5447045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1" name="Rounded Rectangle 80"/>
            <p:cNvSpPr>
              <a:spLocks noChangeAspect="1"/>
            </p:cNvSpPr>
            <p:nvPr/>
          </p:nvSpPr>
          <p:spPr>
            <a:xfrm>
              <a:off x="5063150" y="5305977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5340709" y="5633744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248190" y="5587113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cxnSpLocks/>
            </p:cNvCxnSpPr>
            <p:nvPr/>
          </p:nvCxnSpPr>
          <p:spPr>
            <a:xfrm rot="5400000">
              <a:off x="5247749" y="5362379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H="1">
              <a:off x="5112968" y="5398400"/>
              <a:ext cx="824" cy="1440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5392255" y="5539163"/>
              <a:ext cx="746" cy="4715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47127" y="5972180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90424" y="4219428"/>
            <a:ext cx="327944" cy="327600"/>
            <a:chOff x="2101211" y="5449138"/>
            <a:chExt cx="327944" cy="327600"/>
          </a:xfrm>
        </p:grpSpPr>
        <p:sp>
          <p:nvSpPr>
            <p:cNvPr id="58" name="Rounded Rectangle 57"/>
            <p:cNvSpPr>
              <a:spLocks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21012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>
              <a:spLocks/>
            </p:cNvSpPr>
            <p:nvPr/>
          </p:nvSpPr>
          <p:spPr>
            <a:xfrm>
              <a:off x="2247294" y="5641858"/>
              <a:ext cx="176400" cy="84623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4293" y="4284417"/>
            <a:ext cx="331200" cy="329752"/>
            <a:chOff x="5941131" y="2555399"/>
            <a:chExt cx="331200" cy="329752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5968735" y="27970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6731" y="2391418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>
              <a:spLocks/>
            </p:cNvSpPr>
            <p:nvPr/>
          </p:nvSpPr>
          <p:spPr>
            <a:xfrm>
              <a:off x="5972335" y="2555399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26975" y="3537189"/>
            <a:ext cx="331200" cy="327480"/>
            <a:chOff x="6060535" y="5092720"/>
            <a:chExt cx="331200" cy="327480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6088139" y="5092720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6135" y="5254600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>
              <a:spLocks/>
            </p:cNvSpPr>
            <p:nvPr/>
          </p:nvSpPr>
          <p:spPr>
            <a:xfrm>
              <a:off x="6095339" y="5151407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1917" y="1866635"/>
            <a:ext cx="548545" cy="547200"/>
            <a:chOff x="1111917" y="1866635"/>
            <a:chExt cx="548545" cy="547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51800" y="1924243"/>
              <a:ext cx="464564" cy="424534"/>
              <a:chOff x="1151800" y="1924243"/>
              <a:chExt cx="464564" cy="424534"/>
            </a:xfrm>
          </p:grpSpPr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flipV="1">
                <a:off x="1184562" y="1945263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 flipV="1">
                <a:off x="1187713" y="2162909"/>
                <a:ext cx="215297" cy="1456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flipV="1">
                <a:off x="1403010" y="1945261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 flipV="1">
                <a:off x="1151800" y="19242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200057" y="2011283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111917" y="186663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792" y="1904112"/>
            <a:ext cx="548545" cy="547200"/>
            <a:chOff x="4746792" y="1904112"/>
            <a:chExt cx="548545" cy="547200"/>
          </a:xfrm>
        </p:grpSpPr>
        <p:grpSp>
          <p:nvGrpSpPr>
            <p:cNvPr id="172" name="Group 171"/>
            <p:cNvGrpSpPr/>
            <p:nvPr/>
          </p:nvGrpSpPr>
          <p:grpSpPr>
            <a:xfrm rot="16200000" flipH="1">
              <a:off x="4808797" y="1955776"/>
              <a:ext cx="424535" cy="443872"/>
              <a:chOff x="1176913" y="1195942"/>
              <a:chExt cx="424535" cy="443872"/>
            </a:xfrm>
          </p:grpSpPr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74" name="Oval 173"/>
              <p:cNvSpPr>
                <a:spLocks/>
              </p:cNvSpPr>
              <p:nvPr/>
            </p:nvSpPr>
            <p:spPr>
              <a:xfrm flipV="1">
                <a:off x="120232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V="1">
                <a:off x="1176913" y="1195942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>
              <a:spLocks/>
            </p:cNvSpPr>
            <p:nvPr/>
          </p:nvSpPr>
          <p:spPr>
            <a:xfrm>
              <a:off x="4746792" y="1904112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6667" y="5295587"/>
            <a:ext cx="548545" cy="550800"/>
            <a:chOff x="4846667" y="5295587"/>
            <a:chExt cx="548545" cy="550800"/>
          </a:xfrm>
        </p:grpSpPr>
        <p:grpSp>
          <p:nvGrpSpPr>
            <p:cNvPr id="178" name="Group 177"/>
            <p:cNvGrpSpPr/>
            <p:nvPr/>
          </p:nvGrpSpPr>
          <p:grpSpPr>
            <a:xfrm rot="5400000" flipH="1" flipV="1">
              <a:off x="4908671" y="5349051"/>
              <a:ext cx="424537" cy="443871"/>
              <a:chOff x="1176911" y="1195943"/>
              <a:chExt cx="424537" cy="443871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80" name="Oval 179"/>
              <p:cNvSpPr>
                <a:spLocks/>
              </p:cNvSpPr>
              <p:nvPr/>
            </p:nvSpPr>
            <p:spPr>
              <a:xfrm flipV="1">
                <a:off x="121283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V="1">
                <a:off x="1176911" y="11959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4846667" y="5295587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35414" y="5281002"/>
            <a:ext cx="540000" cy="547200"/>
            <a:chOff x="1235414" y="5281002"/>
            <a:chExt cx="540000" cy="547200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1273132" y="5342335"/>
              <a:ext cx="464564" cy="424534"/>
              <a:chOff x="1176911" y="1206450"/>
              <a:chExt cx="464564" cy="424534"/>
            </a:xfrm>
          </p:grpSpPr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flipV="1">
                <a:off x="1209673" y="1227470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68" name="Oval 167"/>
              <p:cNvSpPr>
                <a:spLocks/>
              </p:cNvSpPr>
              <p:nvPr/>
            </p:nvSpPr>
            <p:spPr>
              <a:xfrm flipV="1">
                <a:off x="1212825" y="1445115"/>
                <a:ext cx="215297" cy="1579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flipV="1">
                <a:off x="1428121" y="1227468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V="1">
                <a:off x="1176911" y="1206450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225168" y="12934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1235414" y="5281002"/>
              <a:ext cx="540000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6415" y="5781502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242981" y="5762989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1934" y="5780628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9938" y="2061574"/>
            <a:ext cx="548545" cy="547200"/>
            <a:chOff x="849938" y="2061574"/>
            <a:chExt cx="548545" cy="547200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875810" y="2151298"/>
              <a:ext cx="496800" cy="367752"/>
              <a:chOff x="860034" y="2103917"/>
              <a:chExt cx="496800" cy="367752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flipV="1">
                <a:off x="886367" y="2107699"/>
                <a:ext cx="237844" cy="15414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860034" y="2314043"/>
                <a:ext cx="227867" cy="1541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 flipV="1">
                <a:off x="1124537" y="2258248"/>
                <a:ext cx="232297" cy="154144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923459" y="2182973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897127" y="2392613"/>
                <a:ext cx="158112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1161629" y="2335320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849938" y="2061574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>
            <a:spLocks noChangeAspect="1"/>
          </p:cNvSpPr>
          <p:nvPr/>
        </p:nvSpPr>
        <p:spPr>
          <a:xfrm>
            <a:off x="3578663" y="2335174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02790" y="2425436"/>
            <a:ext cx="496806" cy="366676"/>
            <a:chOff x="4668301" y="2598778"/>
            <a:chExt cx="500286" cy="366676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 flipV="1">
              <a:off x="4695316" y="2598778"/>
              <a:ext cx="228974" cy="1483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V="1">
              <a:off x="4668301" y="2810561"/>
              <a:ext cx="228974" cy="1548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 flipV="1">
              <a:off x="4939613" y="2753270"/>
              <a:ext cx="228974" cy="151938"/>
            </a:xfrm>
            <a:prstGeom prst="hexagon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 flipH="1">
              <a:off x="4721117" y="2672975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4694113" y="2888007"/>
              <a:ext cx="177373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Aspect="1"/>
            </p:cNvCxnSpPr>
            <p:nvPr/>
          </p:nvCxnSpPr>
          <p:spPr>
            <a:xfrm flipH="1">
              <a:off x="4965412" y="2829240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577358" y="2407993"/>
            <a:ext cx="548545" cy="547200"/>
            <a:chOff x="6577358" y="2407993"/>
            <a:chExt cx="548545" cy="547200"/>
          </a:xfrm>
        </p:grpSpPr>
        <p:grpSp>
          <p:nvGrpSpPr>
            <p:cNvPr id="60" name="Group 59"/>
            <p:cNvGrpSpPr>
              <a:grpSpLocks/>
            </p:cNvGrpSpPr>
            <p:nvPr/>
          </p:nvGrpSpPr>
          <p:grpSpPr>
            <a:xfrm>
              <a:off x="6603230" y="2497993"/>
              <a:ext cx="496800" cy="367200"/>
              <a:chOff x="6742795" y="2288904"/>
              <a:chExt cx="496800" cy="367200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flipV="1">
                <a:off x="6769617" y="2288904"/>
                <a:ext cx="227382" cy="1486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flipV="1">
                <a:off x="6742795" y="2500990"/>
                <a:ext cx="227382" cy="155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 flipV="1">
                <a:off x="7012213" y="2443617"/>
                <a:ext cx="227382" cy="152155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>
                <a:off x="6795238" y="2363207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 flipH="1">
                <a:off x="6768416" y="2578547"/>
                <a:ext cx="176139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>
                <a:off x="7037834" y="2519695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>
              <a:spLocks/>
            </p:cNvSpPr>
            <p:nvPr/>
          </p:nvSpPr>
          <p:spPr>
            <a:xfrm>
              <a:off x="6577358" y="2407993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525460" y="608614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626521" y="6200506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537631" y="6248144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745174" y="624752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00492" y="6086145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7316836" y="613502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411547" y="6251767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7334491" y="6150307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9358" y="6093289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7822" y="6083764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43592" y="6135025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6812429" y="2337375"/>
            <a:ext cx="548545" cy="547200"/>
            <a:chOff x="6812429" y="2337375"/>
            <a:chExt cx="548545" cy="547200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>
            <a:xfrm>
              <a:off x="6834702" y="2440258"/>
              <a:ext cx="504000" cy="341434"/>
              <a:chOff x="6787813" y="2180746"/>
              <a:chExt cx="504000" cy="341434"/>
            </a:xfrm>
          </p:grpSpPr>
          <p:sp>
            <p:nvSpPr>
              <p:cNvPr id="57" name="Oval 56"/>
              <p:cNvSpPr>
                <a:spLocks/>
              </p:cNvSpPr>
              <p:nvPr/>
            </p:nvSpPr>
            <p:spPr>
              <a:xfrm flipV="1">
                <a:off x="6804268" y="2195279"/>
                <a:ext cx="476592" cy="313966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15833" y="2351089"/>
                <a:ext cx="4633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013002" y="2192199"/>
                <a:ext cx="0" cy="32998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/>
              </p:cNvSpPr>
              <p:nvPr/>
            </p:nvSpPr>
            <p:spPr>
              <a:xfrm flipV="1">
                <a:off x="6926273" y="2297009"/>
                <a:ext cx="180736" cy="118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6787813" y="2180746"/>
                <a:ext cx="504000" cy="3384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8" name="Rectangle 47"/>
            <p:cNvSpPr>
              <a:spLocks/>
            </p:cNvSpPr>
            <p:nvPr/>
          </p:nvSpPr>
          <p:spPr>
            <a:xfrm>
              <a:off x="6812429" y="233737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3434" y="2328449"/>
            <a:ext cx="548545" cy="547200"/>
            <a:chOff x="3963434" y="2328449"/>
            <a:chExt cx="548545" cy="547200"/>
          </a:xfrm>
        </p:grpSpPr>
        <p:grpSp>
          <p:nvGrpSpPr>
            <p:cNvPr id="24" name="Group 23"/>
            <p:cNvGrpSpPr/>
            <p:nvPr/>
          </p:nvGrpSpPr>
          <p:grpSpPr>
            <a:xfrm>
              <a:off x="3980943" y="2425649"/>
              <a:ext cx="504000" cy="345600"/>
              <a:chOff x="3980943" y="2425649"/>
              <a:chExt cx="504000" cy="345600"/>
            </a:xfrm>
          </p:grpSpPr>
          <p:sp>
            <p:nvSpPr>
              <p:cNvPr id="65" name="Rounded Rectangle 64"/>
              <p:cNvSpPr>
                <a:spLocks/>
              </p:cNvSpPr>
              <p:nvPr/>
            </p:nvSpPr>
            <p:spPr>
              <a:xfrm flipV="1">
                <a:off x="4013899" y="2443587"/>
                <a:ext cx="338690" cy="313200"/>
              </a:xfrm>
              <a:prstGeom prst="roundRect">
                <a:avLst>
                  <a:gd name="adj" fmla="val 24453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Straight Arrow Connector 65"/>
              <p:cNvCxnSpPr>
                <a:cxnSpLocks/>
              </p:cNvCxnSpPr>
              <p:nvPr/>
            </p:nvCxnSpPr>
            <p:spPr>
              <a:xfrm>
                <a:off x="4184341" y="2442411"/>
                <a:ext cx="0" cy="3132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>
                <a:spLocks/>
              </p:cNvSpPr>
              <p:nvPr/>
            </p:nvSpPr>
            <p:spPr>
              <a:xfrm flipV="1">
                <a:off x="4013899" y="2553711"/>
                <a:ext cx="338690" cy="792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Rectangle 67"/>
              <p:cNvSpPr>
                <a:spLocks/>
              </p:cNvSpPr>
              <p:nvPr/>
            </p:nvSpPr>
            <p:spPr>
              <a:xfrm>
                <a:off x="3980943" y="2425649"/>
                <a:ext cx="504000" cy="3456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0" name="Rectangle 49"/>
            <p:cNvSpPr>
              <a:spLocks/>
            </p:cNvSpPr>
            <p:nvPr/>
          </p:nvSpPr>
          <p:spPr>
            <a:xfrm>
              <a:off x="3963434" y="232844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5126" y="2377750"/>
            <a:ext cx="548545" cy="547200"/>
            <a:chOff x="1045126" y="2377750"/>
            <a:chExt cx="548545" cy="547200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>
            <a:xfrm>
              <a:off x="1067398" y="2480633"/>
              <a:ext cx="504000" cy="341434"/>
              <a:chOff x="844412" y="2012834"/>
              <a:chExt cx="504000" cy="341434"/>
            </a:xfrm>
          </p:grpSpPr>
          <p:sp>
            <p:nvSpPr>
              <p:cNvPr id="49" name="Rounded Rectangle 48"/>
              <p:cNvSpPr>
                <a:spLocks/>
              </p:cNvSpPr>
              <p:nvPr/>
            </p:nvSpPr>
            <p:spPr>
              <a:xfrm flipV="1">
                <a:off x="857757" y="2091014"/>
                <a:ext cx="478812" cy="241437"/>
              </a:xfrm>
              <a:prstGeom prst="roundRect">
                <a:avLst>
                  <a:gd name="adj" fmla="val 41742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861367" y="2215750"/>
                <a:ext cx="47009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>
                <a:spLocks/>
              </p:cNvSpPr>
              <p:nvPr/>
            </p:nvSpPr>
            <p:spPr>
              <a:xfrm>
                <a:off x="844412" y="2012834"/>
                <a:ext cx="504000" cy="341434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ounded Rectangle 58"/>
              <p:cNvSpPr>
                <a:spLocks/>
              </p:cNvSpPr>
              <p:nvPr/>
            </p:nvSpPr>
            <p:spPr>
              <a:xfrm flipV="1">
                <a:off x="1001330" y="2091013"/>
                <a:ext cx="158908" cy="241437"/>
              </a:xfrm>
              <a:prstGeom prst="roundRect">
                <a:avLst>
                  <a:gd name="adj" fmla="val 4089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45126" y="2377750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645332" y="61240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086" y="61430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66139" y="6121756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4772894" y="5916737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4817967" y="5747945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15634" y="595530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971354" y="5964584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5851474" y="5933873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5896547" y="5765081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994214" y="5972438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36102" y="5798892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2"/>
          <p:cNvSpPr/>
          <p:nvPr/>
        </p:nvSpPr>
        <p:spPr>
          <a:xfrm>
            <a:off x="1362673" y="3303574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Height to Match Width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5" name="Rectangle 224"/>
          <p:cNvSpPr/>
          <p:nvPr/>
        </p:nvSpPr>
        <p:spPr>
          <a:xfrm>
            <a:off x="6093791" y="3471779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6" name="Rectangle 226"/>
          <p:cNvSpPr/>
          <p:nvPr/>
        </p:nvSpPr>
        <p:spPr>
          <a:xfrm>
            <a:off x="3644441" y="3384218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Width to Match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824198" y="2720499"/>
            <a:ext cx="697001" cy="616295"/>
            <a:chOff x="6269143" y="2613835"/>
            <a:chExt cx="697001" cy="616295"/>
          </a:xfrm>
        </p:grpSpPr>
        <p:grpSp>
          <p:nvGrpSpPr>
            <p:cNvPr id="13" name="Group 12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43" name="Rectangle 42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6652019" y="2706412"/>
                <a:ext cx="252066" cy="252066"/>
              </a:xfrm>
              <a:prstGeom prst="arc">
                <a:avLst>
                  <a:gd name="adj1" fmla="val 13751800"/>
                  <a:gd name="adj2" fmla="val 7036543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21543" y="2766235"/>
            <a:ext cx="697001" cy="616295"/>
            <a:chOff x="6269143" y="2613835"/>
            <a:chExt cx="697001" cy="616295"/>
          </a:xfrm>
        </p:grpSpPr>
        <p:grpSp>
          <p:nvGrpSpPr>
            <p:cNvPr id="51" name="Group 50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54" name="Group 53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55" name="Arc 54"/>
              <p:cNvSpPr/>
              <p:nvPr/>
            </p:nvSpPr>
            <p:spPr>
              <a:xfrm>
                <a:off x="6671069" y="2706412"/>
                <a:ext cx="252066" cy="252066"/>
              </a:xfrm>
              <a:prstGeom prst="arc">
                <a:avLst>
                  <a:gd name="adj1" fmla="val 13151607"/>
                  <a:gd name="adj2" fmla="val 6850890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224"/>
          <p:cNvSpPr/>
          <p:nvPr/>
        </p:nvSpPr>
        <p:spPr>
          <a:xfrm>
            <a:off x="7549858" y="3457408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Width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56114" y="2494820"/>
            <a:ext cx="548545" cy="550800"/>
            <a:chOff x="4356114" y="2494820"/>
            <a:chExt cx="548545" cy="550800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>
            <a:xfrm rot="5400000">
              <a:off x="4426986" y="2561420"/>
              <a:ext cx="410400" cy="414000"/>
              <a:chOff x="1712929" y="2528392"/>
              <a:chExt cx="640722" cy="588704"/>
            </a:xfrm>
          </p:grpSpPr>
          <p:sp>
            <p:nvSpPr>
              <p:cNvPr id="33" name="Rectangle 32"/>
              <p:cNvSpPr>
                <a:spLocks/>
              </p:cNvSpPr>
              <p:nvPr/>
            </p:nvSpPr>
            <p:spPr>
              <a:xfrm flipV="1">
                <a:off x="1804325" y="2537920"/>
                <a:ext cx="549326" cy="37384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 flipV="1">
                <a:off x="1804322" y="2785262"/>
                <a:ext cx="549328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 rot="16200000">
                <a:off x="2078986" y="2818744"/>
                <a:ext cx="0" cy="549328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075989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 rot="16200000">
                <a:off x="1418577" y="2822744"/>
                <a:ext cx="588704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>
              <a:spLocks/>
            </p:cNvSpPr>
            <p:nvPr/>
          </p:nvSpPr>
          <p:spPr>
            <a:xfrm>
              <a:off x="4356114" y="2494820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2028617" y="2535522"/>
            <a:ext cx="411673" cy="413366"/>
            <a:chOff x="1590542" y="2477117"/>
            <a:chExt cx="763108" cy="616291"/>
          </a:xfrm>
        </p:grpSpPr>
        <p:sp>
          <p:nvSpPr>
            <p:cNvPr id="150" name="Rectangle 149"/>
            <p:cNvSpPr>
              <a:spLocks/>
            </p:cNvSpPr>
            <p:nvPr/>
          </p:nvSpPr>
          <p:spPr>
            <a:xfrm flipV="1">
              <a:off x="1737360" y="2477117"/>
              <a:ext cx="616290" cy="43464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51" name="Rectangle 150"/>
            <p:cNvSpPr>
              <a:spLocks/>
            </p:cNvSpPr>
            <p:nvPr/>
          </p:nvSpPr>
          <p:spPr>
            <a:xfrm flipV="1">
              <a:off x="1737360" y="2785262"/>
              <a:ext cx="616290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1737360" y="3093408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045505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cxnSpLocks/>
            </p:cNvCxnSpPr>
            <p:nvPr/>
          </p:nvCxnSpPr>
          <p:spPr>
            <a:xfrm rot="16200000">
              <a:off x="1282397" y="2785262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>
            <a:spLocks noChangeAspect="1"/>
          </p:cNvSpPr>
          <p:nvPr/>
        </p:nvSpPr>
        <p:spPr>
          <a:xfrm>
            <a:off x="2056512" y="2490835"/>
            <a:ext cx="548545" cy="550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367256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116092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4840063" y="3470565"/>
            <a:ext cx="504000" cy="434935"/>
            <a:chOff x="2033802" y="3616447"/>
            <a:chExt cx="553819" cy="440642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rot="10800000" flipV="1">
              <a:off x="2140167" y="3676650"/>
              <a:ext cx="341092" cy="380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0800000" flipV="1">
              <a:off x="2140167" y="3616447"/>
              <a:ext cx="341092" cy="602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7" name="Flowchart: Extract 36"/>
            <p:cNvSpPr>
              <a:spLocks/>
            </p:cNvSpPr>
            <p:nvPr/>
          </p:nvSpPr>
          <p:spPr>
            <a:xfrm rot="10800000">
              <a:off x="2033802" y="3686414"/>
              <a:ext cx="553819" cy="90011"/>
            </a:xfrm>
            <a:prstGeom prst="flowChartExtra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233"/>
          <p:cNvSpPr/>
          <p:nvPr/>
        </p:nvSpPr>
        <p:spPr>
          <a:xfrm>
            <a:off x="2470609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9" name="Rectangle 229"/>
          <p:cNvSpPr/>
          <p:nvPr/>
        </p:nvSpPr>
        <p:spPr>
          <a:xfrm>
            <a:off x="4711448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4817791" y="3414432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7381" y="3392832"/>
            <a:ext cx="548545" cy="550800"/>
            <a:chOff x="3857381" y="3392832"/>
            <a:chExt cx="548545" cy="550800"/>
          </a:xfrm>
        </p:grpSpPr>
        <p:grpSp>
          <p:nvGrpSpPr>
            <p:cNvPr id="26" name="Group 25"/>
            <p:cNvGrpSpPr/>
            <p:nvPr/>
          </p:nvGrpSpPr>
          <p:grpSpPr>
            <a:xfrm rot="5400000" flipH="1">
              <a:off x="3879653" y="3416232"/>
              <a:ext cx="504000" cy="504001"/>
              <a:chOff x="2033803" y="3546473"/>
              <a:chExt cx="553819" cy="510616"/>
            </a:xfrm>
          </p:grpSpPr>
          <p:sp>
            <p:nvSpPr>
              <p:cNvPr id="27" name="Flowchart: Extract 26"/>
              <p:cNvSpPr>
                <a:spLocks/>
              </p:cNvSpPr>
              <p:nvPr/>
            </p:nvSpPr>
            <p:spPr>
              <a:xfrm rot="10800000" flipV="1">
                <a:off x="2033803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9" name="Rectangle 28"/>
              <p:cNvSpPr>
                <a:spLocks/>
              </p:cNvSpPr>
              <p:nvPr/>
            </p:nvSpPr>
            <p:spPr>
              <a:xfrm rot="10800000" flipV="1">
                <a:off x="2140167" y="3626096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3857381" y="339283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165" y="3461609"/>
            <a:ext cx="548545" cy="547200"/>
            <a:chOff x="2620165" y="3461609"/>
            <a:chExt cx="548545" cy="547200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642438" y="3517741"/>
              <a:ext cx="504000" cy="434935"/>
              <a:chOff x="2033802" y="3616447"/>
              <a:chExt cx="553819" cy="440642"/>
            </a:xfrm>
          </p:grpSpPr>
          <p:sp>
            <p:nvSpPr>
              <p:cNvPr id="32" name="Rectangle 31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 rot="10800000" flipV="1">
                <a:off x="2140167" y="3616447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1" name="Flowchart: Extract 30"/>
              <p:cNvSpPr>
                <a:spLocks/>
              </p:cNvSpPr>
              <p:nvPr/>
            </p:nvSpPr>
            <p:spPr>
              <a:xfrm rot="10800000">
                <a:off x="2033802" y="3686414"/>
                <a:ext cx="553819" cy="90011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/>
            </p:cNvSpPr>
            <p:nvPr/>
          </p:nvSpPr>
          <p:spPr>
            <a:xfrm>
              <a:off x="2620165" y="346160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02641" y="3423312"/>
            <a:ext cx="548545" cy="550800"/>
            <a:chOff x="1302641" y="3423312"/>
            <a:chExt cx="548545" cy="5508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>
            <a:xfrm>
              <a:off x="1324913" y="3446711"/>
              <a:ext cx="504000" cy="504001"/>
              <a:chOff x="2033802" y="3546473"/>
              <a:chExt cx="553819" cy="510616"/>
            </a:xfrm>
          </p:grpSpPr>
          <p:sp>
            <p:nvSpPr>
              <p:cNvPr id="59" name="Flowchart: Extract 58"/>
              <p:cNvSpPr>
                <a:spLocks/>
              </p:cNvSpPr>
              <p:nvPr/>
            </p:nvSpPr>
            <p:spPr>
              <a:xfrm rot="10800000" flipV="1">
                <a:off x="2033802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10800000" flipV="1">
                <a:off x="2140167" y="3626098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40" name="Rectangle 39"/>
            <p:cNvSpPr>
              <a:spLocks/>
            </p:cNvSpPr>
            <p:nvPr/>
          </p:nvSpPr>
          <p:spPr>
            <a:xfrm>
              <a:off x="1302641" y="342331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TO PROPORTION BY …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1828276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3567587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4" name="Rectangle 234"/>
          <p:cNvSpPr/>
          <p:nvPr/>
        </p:nvSpPr>
        <p:spPr>
          <a:xfrm>
            <a:off x="5138731" y="4131395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Area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15506" y="3441350"/>
            <a:ext cx="553813" cy="494686"/>
            <a:chOff x="2033806" y="3546474"/>
            <a:chExt cx="553813" cy="494686"/>
          </a:xfrm>
        </p:grpSpPr>
        <p:sp>
          <p:nvSpPr>
            <p:cNvPr id="23" name="Flowchart: Connector 22"/>
            <p:cNvSpPr>
              <a:spLocks/>
            </p:cNvSpPr>
            <p:nvPr/>
          </p:nvSpPr>
          <p:spPr>
            <a:xfrm rot="10800000" flipV="1">
              <a:off x="2243408" y="3546474"/>
              <a:ext cx="344211" cy="341230"/>
            </a:xfrm>
            <a:prstGeom prst="flowChartConnector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Flowchart: Connector 23"/>
            <p:cNvSpPr>
              <a:spLocks/>
            </p:cNvSpPr>
            <p:nvPr/>
          </p:nvSpPr>
          <p:spPr>
            <a:xfrm rot="10800000" flipV="1">
              <a:off x="2033806" y="3820982"/>
              <a:ext cx="233617" cy="22017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03739" y="3500075"/>
            <a:ext cx="548545" cy="550800"/>
            <a:chOff x="2003739" y="3500075"/>
            <a:chExt cx="548545" cy="550800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052854" y="3551649"/>
              <a:ext cx="450315" cy="447652"/>
              <a:chOff x="2033804" y="3546474"/>
              <a:chExt cx="553819" cy="550544"/>
            </a:xfrm>
          </p:grpSpPr>
          <p:sp>
            <p:nvSpPr>
              <p:cNvPr id="59" name="Rectangle 58"/>
              <p:cNvSpPr>
                <a:spLocks/>
              </p:cNvSpPr>
              <p:nvPr/>
            </p:nvSpPr>
            <p:spPr>
              <a:xfrm rot="10800000" flipV="1">
                <a:off x="2033804" y="3546474"/>
                <a:ext cx="553819" cy="25966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033807" y="3851858"/>
                <a:ext cx="283261" cy="245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1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15" name="Rectangle 39"/>
            <p:cNvSpPr>
              <a:spLocks/>
            </p:cNvSpPr>
            <p:nvPr/>
          </p:nvSpPr>
          <p:spPr>
            <a:xfrm>
              <a:off x="2003739" y="350007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71322" y="3440458"/>
            <a:ext cx="548545" cy="550800"/>
            <a:chOff x="3871322" y="3440458"/>
            <a:chExt cx="548545" cy="550800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3920436" y="3492032"/>
              <a:ext cx="450315" cy="447652"/>
              <a:chOff x="2033807" y="3546474"/>
              <a:chExt cx="553813" cy="55054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 rot="10800000" flipV="1">
                <a:off x="2361541" y="3546474"/>
                <a:ext cx="226079" cy="54901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1" name="Rectangle 20"/>
              <p:cNvSpPr>
                <a:spLocks/>
              </p:cNvSpPr>
              <p:nvPr/>
            </p:nvSpPr>
            <p:spPr>
              <a:xfrm rot="10800000" flipV="1">
                <a:off x="2033807" y="3820982"/>
                <a:ext cx="276936" cy="2760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1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16" name="Rectangle 39"/>
            <p:cNvSpPr>
              <a:spLocks/>
            </p:cNvSpPr>
            <p:nvPr/>
          </p:nvSpPr>
          <p:spPr>
            <a:xfrm>
              <a:off x="3871322" y="3440458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149</Words>
  <Application>Microsoft Office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Stretch / Shrink</vt:lpstr>
      <vt:lpstr>Equalize</vt:lpstr>
      <vt:lpstr>Fit to Slide</vt:lpstr>
      <vt:lpstr>Adjust Aspect Ratio</vt:lpstr>
      <vt:lpstr>ADJUST SLIGHTLY</vt:lpstr>
      <vt:lpstr>RESIZE TO PROPORTION BY …</vt:lpstr>
      <vt:lpstr>Make Symmetric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286</cp:revision>
  <dcterms:created xsi:type="dcterms:W3CDTF">2006-08-16T00:00:00Z</dcterms:created>
  <dcterms:modified xsi:type="dcterms:W3CDTF">2016-03-28T19:28:05Z</dcterms:modified>
</cp:coreProperties>
</file>