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337" r:id="rId2"/>
    <p:sldId id="358" r:id="rId3"/>
    <p:sldId id="357" r:id="rId4"/>
    <p:sldId id="356" r:id="rId5"/>
    <p:sldId id="344" r:id="rId6"/>
    <p:sldId id="343" r:id="rId7"/>
    <p:sldId id="345" r:id="rId8"/>
    <p:sldId id="347" r:id="rId9"/>
    <p:sldId id="346" r:id="rId10"/>
    <p:sldId id="350" r:id="rId11"/>
    <p:sldId id="360" r:id="rId12"/>
    <p:sldId id="359" r:id="rId13"/>
    <p:sldId id="364" r:id="rId14"/>
    <p:sldId id="361" r:id="rId15"/>
    <p:sldId id="336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9" autoAdjust="0"/>
    <p:restoredTop sz="94660" autoAdjust="0"/>
  </p:normalViewPr>
  <p:slideViewPr>
    <p:cSldViewPr>
      <p:cViewPr varScale="1">
        <p:scale>
          <a:sx n="93" d="100"/>
          <a:sy n="93" d="100"/>
        </p:scale>
        <p:origin x="1311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0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2713" y="109539"/>
            <a:ext cx="822325" cy="2341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09539"/>
            <a:ext cx="2317750" cy="2341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5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6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5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5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4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5001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5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2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5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0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7200" indent="0">
              <a:buNone/>
              <a:defRPr sz="2800"/>
            </a:lvl2pPr>
            <a:lvl3pPr marL="914400" indent="0">
              <a:buNone/>
              <a:defRPr sz="25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7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" y="0"/>
            <a:ext cx="9121140" cy="68351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6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_201604241904345715_085c9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2" cstate="email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5816" y="2082319"/>
            <a:ext cx="2520280" cy="342280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Stretch to left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555776" y="2204679"/>
            <a:ext cx="504056" cy="10804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179512" y="2438309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ight Arrow 16"/>
          <p:cNvSpPr/>
          <p:nvPr/>
        </p:nvSpPr>
        <p:spPr>
          <a:xfrm>
            <a:off x="2713152" y="3490973"/>
            <a:ext cx="504056" cy="108049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1000200" y="3724603"/>
            <a:ext cx="1980220" cy="6174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ight Arrow 18"/>
          <p:cNvSpPr/>
          <p:nvPr/>
        </p:nvSpPr>
        <p:spPr>
          <a:xfrm>
            <a:off x="3278618" y="5003141"/>
            <a:ext cx="504056" cy="10804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1565666" y="5236771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Connector 12"/>
          <p:cNvCxnSpPr/>
          <p:nvPr/>
        </p:nvCxnSpPr>
        <p:spPr>
          <a:xfrm>
            <a:off x="925719" y="1839793"/>
            <a:ext cx="0" cy="439751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17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_201604241932214235_12a22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"/>
          <p:cNvSpPr/>
          <p:nvPr/>
        </p:nvSpPr>
        <p:spPr>
          <a:xfrm>
            <a:off x="1543542" y="1412776"/>
            <a:ext cx="954501" cy="3953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5"/>
          <p:cNvSpPr txBox="1"/>
          <p:nvPr/>
        </p:nvSpPr>
        <p:spPr>
          <a:xfrm>
            <a:off x="2467662" y="2465020"/>
            <a:ext cx="5992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 and more!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5535" y="3698027"/>
            <a:ext cx="6452770" cy="974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Down Arrow 6"/>
          <p:cNvSpPr/>
          <p:nvPr/>
        </p:nvSpPr>
        <p:spPr>
          <a:xfrm rot="5400000">
            <a:off x="-76157" y="3820992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own Arrow 7"/>
          <p:cNvSpPr/>
          <p:nvPr/>
        </p:nvSpPr>
        <p:spPr>
          <a:xfrm rot="16200000">
            <a:off x="6353723" y="3817807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Down Arrow 8"/>
          <p:cNvSpPr/>
          <p:nvPr/>
        </p:nvSpPr>
        <p:spPr>
          <a:xfrm>
            <a:off x="1085100" y="5000113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own Arrow 9"/>
          <p:cNvSpPr/>
          <p:nvPr/>
        </p:nvSpPr>
        <p:spPr>
          <a:xfrm rot="10800000">
            <a:off x="1079907" y="1131437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613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604241932214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"/>
          <p:cNvSpPr>
            <a:spLocks/>
          </p:cNvSpPr>
          <p:nvPr/>
        </p:nvSpPr>
        <p:spPr>
          <a:xfrm>
            <a:off x="1543542" y="1412776"/>
            <a:ext cx="954501" cy="3953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5"/>
          <p:cNvSpPr txBox="1"/>
          <p:nvPr/>
        </p:nvSpPr>
        <p:spPr>
          <a:xfrm>
            <a:off x="2467662" y="2465020"/>
            <a:ext cx="5992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 and more!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855535" y="3698027"/>
            <a:ext cx="6452770" cy="974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Down Arrow 6"/>
          <p:cNvSpPr/>
          <p:nvPr/>
        </p:nvSpPr>
        <p:spPr>
          <a:xfrm rot="5400000">
            <a:off x="-76157" y="3820992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own Arrow 7"/>
          <p:cNvSpPr/>
          <p:nvPr/>
        </p:nvSpPr>
        <p:spPr>
          <a:xfrm rot="16200000">
            <a:off x="6353723" y="3817807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Down Arrow 8"/>
          <p:cNvSpPr/>
          <p:nvPr/>
        </p:nvSpPr>
        <p:spPr>
          <a:xfrm>
            <a:off x="1085100" y="5000113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own Arrow 9"/>
          <p:cNvSpPr/>
          <p:nvPr/>
        </p:nvSpPr>
        <p:spPr>
          <a:xfrm rot="10800000">
            <a:off x="1079907" y="1131437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PTIndicator201604241932214355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02888856 0 0.002888856 0 0.005777712 E" pathEditMode="relative" ptsTypes="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" y="152641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640213 0 0.02640213 0 0.05280427 0 E" pathEditMode="relative" ptsTypes="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29447" y="10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576755 0 -0.02576755 0 -0.05153511 0 E" pathEditMode="relative" ptsTypes="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7938597 0 0.07938597 0 0.1587719 0 E" pathEditMode="relative" ptsTypes="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78646 0 0.078646 0 0.157292 E" pathEditMode="relative" ptsTypes="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7923681 0 -0.07923681 0 -0.1584736 E" pathEditMode="relative" ptsTypes="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Multi_201604241934487975_eda06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"/>
          <p:cNvSpPr/>
          <p:nvPr/>
        </p:nvSpPr>
        <p:spPr>
          <a:xfrm>
            <a:off x="1543542" y="411903"/>
            <a:ext cx="954501" cy="6034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5"/>
          <p:cNvSpPr txBox="1"/>
          <p:nvPr/>
        </p:nvSpPr>
        <p:spPr>
          <a:xfrm>
            <a:off x="2467662" y="2465020"/>
            <a:ext cx="5992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 and more!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298" y="3698027"/>
            <a:ext cx="8352928" cy="974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Down Arrow 6"/>
          <p:cNvSpPr/>
          <p:nvPr/>
        </p:nvSpPr>
        <p:spPr>
          <a:xfrm rot="5400000">
            <a:off x="-547394" y="3820992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own Arrow 7"/>
          <p:cNvSpPr/>
          <p:nvPr/>
        </p:nvSpPr>
        <p:spPr>
          <a:xfrm rot="16200000">
            <a:off x="7805534" y="3817807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Down Arrow 8"/>
          <p:cNvSpPr/>
          <p:nvPr/>
        </p:nvSpPr>
        <p:spPr>
          <a:xfrm>
            <a:off x="1085100" y="6078822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own Arrow 9"/>
          <p:cNvSpPr/>
          <p:nvPr/>
        </p:nvSpPr>
        <p:spPr>
          <a:xfrm rot="10800000">
            <a:off x="1079907" y="44625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33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6042419344878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"/>
          <p:cNvSpPr>
            <a:spLocks/>
          </p:cNvSpPr>
          <p:nvPr/>
        </p:nvSpPr>
        <p:spPr>
          <a:xfrm>
            <a:off x="1543542" y="411903"/>
            <a:ext cx="954501" cy="6034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5"/>
          <p:cNvSpPr txBox="1"/>
          <p:nvPr/>
        </p:nvSpPr>
        <p:spPr>
          <a:xfrm>
            <a:off x="2467662" y="2465020"/>
            <a:ext cx="5992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 and more!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388298" y="3698027"/>
            <a:ext cx="8352928" cy="974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Down Arrow 6"/>
          <p:cNvSpPr/>
          <p:nvPr/>
        </p:nvSpPr>
        <p:spPr>
          <a:xfrm rot="5400000">
            <a:off x="-547394" y="3820992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own Arrow 7"/>
          <p:cNvSpPr/>
          <p:nvPr/>
        </p:nvSpPr>
        <p:spPr>
          <a:xfrm rot="16200000">
            <a:off x="7805534" y="3817807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Down Arrow 8"/>
          <p:cNvSpPr/>
          <p:nvPr/>
        </p:nvSpPr>
        <p:spPr>
          <a:xfrm>
            <a:off x="1085100" y="6078822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own Arrow 9"/>
          <p:cNvSpPr/>
          <p:nvPr/>
        </p:nvSpPr>
        <p:spPr>
          <a:xfrm rot="10800000">
            <a:off x="1079907" y="44625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PTIndicator201604241934488105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02888856 0 -0.002888856 0 -0.005777712 E" pathEditMode="relative" ptsTypes="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" y="65513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640213 0 -0.02640213 0 -0.05280427 0 E" pathEditMode="relative" ptsTypes="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77252" y="10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576755 0 0.02576755 0 0.05153511 0 E" pathEditMode="relative" ptsTypes="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7938597 0 -0.07938597 0 -0.1587719 0 E" pathEditMode="relative" ptsTypes="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78646 0 -0.078646 0 -0.157292 E" pathEditMode="relative" ptsTypes="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7923681 0 0.07923681 0 0.1584736 E" pathEditMode="relative" ptsTypes="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_201604241934487975_bf005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"/>
          <p:cNvSpPr/>
          <p:nvPr/>
        </p:nvSpPr>
        <p:spPr>
          <a:xfrm>
            <a:off x="1543542" y="1412776"/>
            <a:ext cx="954501" cy="3953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5"/>
          <p:cNvSpPr txBox="1"/>
          <p:nvPr/>
        </p:nvSpPr>
        <p:spPr>
          <a:xfrm>
            <a:off x="2467662" y="2465020"/>
            <a:ext cx="5992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 and more!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5535" y="3698027"/>
            <a:ext cx="6452770" cy="974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Down Arrow 6"/>
          <p:cNvSpPr/>
          <p:nvPr/>
        </p:nvSpPr>
        <p:spPr>
          <a:xfrm rot="5400000">
            <a:off x="-76157" y="3820992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own Arrow 7"/>
          <p:cNvSpPr/>
          <p:nvPr/>
        </p:nvSpPr>
        <p:spPr>
          <a:xfrm rot="16200000">
            <a:off x="6353723" y="3817807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Down Arrow 8"/>
          <p:cNvSpPr/>
          <p:nvPr/>
        </p:nvSpPr>
        <p:spPr>
          <a:xfrm>
            <a:off x="1085100" y="5000113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own Arrow 9"/>
          <p:cNvSpPr/>
          <p:nvPr/>
        </p:nvSpPr>
        <p:spPr>
          <a:xfrm rot="10800000">
            <a:off x="1079907" y="1131437"/>
            <a:ext cx="1871385" cy="7345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751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9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6042419043455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2" cstate="email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5816" y="2082319"/>
            <a:ext cx="2520280" cy="342280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Stretch to left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555776" y="2204679"/>
            <a:ext cx="504056" cy="10804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179512" y="2438309"/>
            <a:ext cx="2643532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ight Arrow 16"/>
          <p:cNvSpPr/>
          <p:nvPr/>
        </p:nvSpPr>
        <p:spPr>
          <a:xfrm>
            <a:off x="2713152" y="3490973"/>
            <a:ext cx="504056" cy="108049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1000200" y="3724603"/>
            <a:ext cx="1980220" cy="6174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ight Arrow 18"/>
          <p:cNvSpPr/>
          <p:nvPr/>
        </p:nvSpPr>
        <p:spPr>
          <a:xfrm>
            <a:off x="3278618" y="5003141"/>
            <a:ext cx="504056" cy="10804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1565666" y="5236771"/>
            <a:ext cx="1980220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Connector 12"/>
          <p:cNvCxnSpPr/>
          <p:nvPr/>
        </p:nvCxnSpPr>
        <p:spPr>
          <a:xfrm>
            <a:off x="925719" y="1839793"/>
            <a:ext cx="0" cy="439751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PTIndicator201604241904345845"/>
          <p:cNvPicPr>
            <a:picLocks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90484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243789 0 0.02243789 0 0.04487577 0 E" pathEditMode="relative" ptsTypes="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8955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546002 0 -0.01546002 0 -0.03092005 0 E" pathEditMode="relative" ptsTypes="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8556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 animBg="1"/>
      <p:bldP spid="2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_201604241904345715_bdb511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2" cstate="email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5816" y="2082319"/>
            <a:ext cx="2520280" cy="342280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Stretch to left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555776" y="2204679"/>
            <a:ext cx="504056" cy="10804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1000200" y="2438309"/>
            <a:ext cx="1822844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ight Arrow 16"/>
          <p:cNvSpPr/>
          <p:nvPr/>
        </p:nvSpPr>
        <p:spPr>
          <a:xfrm>
            <a:off x="2713152" y="3490973"/>
            <a:ext cx="504056" cy="108049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1000200" y="3724603"/>
            <a:ext cx="1980220" cy="6174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ight Arrow 18"/>
          <p:cNvSpPr/>
          <p:nvPr/>
        </p:nvSpPr>
        <p:spPr>
          <a:xfrm>
            <a:off x="3278618" y="5003141"/>
            <a:ext cx="504056" cy="10804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1000200" y="5236771"/>
            <a:ext cx="2545686" cy="617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Connector 12"/>
          <p:cNvCxnSpPr/>
          <p:nvPr/>
        </p:nvCxnSpPr>
        <p:spPr>
          <a:xfrm>
            <a:off x="925719" y="1839793"/>
            <a:ext cx="0" cy="439751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066342"/>
      </p:ext>
    </p:extLst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5816" y="2082319"/>
            <a:ext cx="2520280" cy="342280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dcsdcr\AppData\Local\Microsoft\Windows\Temporary Internet Files\Content.IE5\QX27U4HQ\Open-Cardboard-Box[1].png"/>
          <p:cNvPicPr>
            <a:picLocks noChangeArrowheads="1"/>
          </p:cNvPicPr>
          <p:nvPr/>
        </p:nvPicPr>
        <p:blipFill>
          <a:blip r:embed="rId4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3823320"/>
            <a:ext cx="2232248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dcsdcr\AppData\Local\Microsoft\Windows\Temporary Internet Files\Content.IE5\ERLOFNC8\open-box[1].png"/>
          <p:cNvPicPr>
            <a:picLocks noChangeArrowheads="1"/>
          </p:cNvPicPr>
          <p:nvPr/>
        </p:nvPicPr>
        <p:blipFill>
          <a:blip r:embed="rId5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8466" y="2708364"/>
            <a:ext cx="3618030" cy="276984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Same height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79512" y="3757365"/>
            <a:ext cx="0" cy="1681804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2"/>
          <p:cNvCxnSpPr/>
          <p:nvPr/>
        </p:nvCxnSpPr>
        <p:spPr>
          <a:xfrm>
            <a:off x="107504" y="3750193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2"/>
          <p:cNvCxnSpPr/>
          <p:nvPr/>
        </p:nvCxnSpPr>
        <p:spPr>
          <a:xfrm>
            <a:off x="107504" y="5513040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7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6042418285286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5816" y="2082319"/>
            <a:ext cx="2520280" cy="342280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dcsdcr\AppData\Local\Microsoft\Windows\Temporary Internet Files\Content.IE5\QX27U4HQ\Open-Cardboard-Box[1].png"/>
          <p:cNvPicPr>
            <a:picLocks noChangeArrowheads="1"/>
          </p:cNvPicPr>
          <p:nvPr/>
        </p:nvPicPr>
        <p:blipFill>
          <a:blip r:embed="rId4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3823320"/>
            <a:ext cx="2232248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dcsdcr\AppData\Local\Microsoft\Windows\Temporary Internet Files\Content.IE5\ERLOFNC8\open-box[1].png"/>
          <p:cNvPicPr>
            <a:picLocks noChangeArrowheads="1"/>
          </p:cNvPicPr>
          <p:nvPr/>
        </p:nvPicPr>
        <p:blipFill>
          <a:blip r:embed="rId5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8466" y="2708364"/>
            <a:ext cx="3618030" cy="276984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Same height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79512" y="3757365"/>
            <a:ext cx="0" cy="1681804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2"/>
          <p:cNvCxnSpPr/>
          <p:nvPr/>
        </p:nvCxnSpPr>
        <p:spPr>
          <a:xfrm>
            <a:off x="107504" y="3750193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2"/>
          <p:cNvCxnSpPr/>
          <p:nvPr/>
        </p:nvCxnSpPr>
        <p:spPr>
          <a:xfrm>
            <a:off x="107504" y="5513040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PTIndicator201604241828528953"/>
          <p:cNvPicPr>
            <a:picLocks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9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6346611 0 0.06346611 0 0.1269322 E" pathEditMode="relative" ptsTypes="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49135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966305 0 0.03966305 0 0.07932609 E" pathEditMode="relative" ptsTypes="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0" y="6071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_201604241828528823_b9585a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5816" y="3823321"/>
            <a:ext cx="2520280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dcsdcr\AppData\Local\Microsoft\Windows\Temporary Internet Files\Content.IE5\QX27U4HQ\Open-Cardboard-Box[1].png"/>
          <p:cNvPicPr>
            <a:picLocks noChangeArrowheads="1"/>
          </p:cNvPicPr>
          <p:nvPr/>
        </p:nvPicPr>
        <p:blipFill>
          <a:blip r:embed="rId4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3823320"/>
            <a:ext cx="2232248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dcsdcr\AppData\Local\Microsoft\Windows\Temporary Internet Files\Content.IE5\ERLOFNC8\open-box[1].png"/>
          <p:cNvPicPr>
            <a:picLocks noChangeArrowheads="1"/>
          </p:cNvPicPr>
          <p:nvPr/>
        </p:nvPicPr>
        <p:blipFill>
          <a:blip r:embed="rId5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8466" y="3796400"/>
            <a:ext cx="3618030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Same height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7"/>
          <p:cNvCxnSpPr/>
          <p:nvPr/>
        </p:nvCxnSpPr>
        <p:spPr>
          <a:xfrm>
            <a:off x="179512" y="3757365"/>
            <a:ext cx="0" cy="1681804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2"/>
          <p:cNvCxnSpPr/>
          <p:nvPr/>
        </p:nvCxnSpPr>
        <p:spPr>
          <a:xfrm>
            <a:off x="107504" y="3750193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7504" y="5513040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2"/>
          <p:cNvCxnSpPr/>
          <p:nvPr/>
        </p:nvCxnSpPr>
        <p:spPr>
          <a:xfrm>
            <a:off x="2267744" y="3750193"/>
            <a:ext cx="645122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2"/>
          <p:cNvCxnSpPr/>
          <p:nvPr/>
        </p:nvCxnSpPr>
        <p:spPr>
          <a:xfrm>
            <a:off x="2292413" y="5513040"/>
            <a:ext cx="6600283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01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_201604241831307581_8c0ba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5816" y="3823321"/>
            <a:ext cx="2520280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dcsdcr\AppData\Local\Microsoft\Windows\Temporary Internet Files\Content.IE5\QX27U4HQ\Open-Cardboard-Box[1].png"/>
          <p:cNvPicPr>
            <a:picLocks noChangeArrowheads="1"/>
          </p:cNvPicPr>
          <p:nvPr/>
        </p:nvPicPr>
        <p:blipFill>
          <a:blip r:embed="rId4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3823320"/>
            <a:ext cx="2232248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dcsdcr\AppData\Local\Microsoft\Windows\Temporary Internet Files\Content.IE5\ERLOFNC8\open-box[1].png"/>
          <p:cNvPicPr>
            <a:picLocks noChangeArrowheads="1"/>
          </p:cNvPicPr>
          <p:nvPr/>
        </p:nvPicPr>
        <p:blipFill>
          <a:blip r:embed="rId5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8466" y="3796400"/>
            <a:ext cx="3618030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Same width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7"/>
          <p:cNvCxnSpPr/>
          <p:nvPr/>
        </p:nvCxnSpPr>
        <p:spPr>
          <a:xfrm flipH="1">
            <a:off x="539552" y="3573016"/>
            <a:ext cx="2232248" cy="0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/>
          <p:cNvCxnSpPr/>
          <p:nvPr/>
        </p:nvCxnSpPr>
        <p:spPr>
          <a:xfrm rot="16200000">
            <a:off x="1799692" y="4467061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2"/>
          <p:cNvCxnSpPr/>
          <p:nvPr/>
        </p:nvCxnSpPr>
        <p:spPr>
          <a:xfrm rot="16200000">
            <a:off x="-432556" y="4473116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28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6042418313074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5816" y="3823321"/>
            <a:ext cx="2520280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dcsdcr\AppData\Local\Microsoft\Windows\Temporary Internet Files\Content.IE5\QX27U4HQ\Open-Cardboard-Box[1].png"/>
          <p:cNvPicPr>
            <a:picLocks noChangeArrowheads="1"/>
          </p:cNvPicPr>
          <p:nvPr/>
        </p:nvPicPr>
        <p:blipFill>
          <a:blip r:embed="rId4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3823320"/>
            <a:ext cx="2232248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dcsdcr\AppData\Local\Microsoft\Windows\Temporary Internet Files\Content.IE5\ERLOFNC8\open-box[1].png"/>
          <p:cNvPicPr>
            <a:picLocks noChangeArrowheads="1"/>
          </p:cNvPicPr>
          <p:nvPr/>
        </p:nvPicPr>
        <p:blipFill>
          <a:blip r:embed="rId5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8466" y="3796400"/>
            <a:ext cx="3618030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Same width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7"/>
          <p:cNvCxnSpPr/>
          <p:nvPr/>
        </p:nvCxnSpPr>
        <p:spPr>
          <a:xfrm flipH="1">
            <a:off x="539552" y="3573016"/>
            <a:ext cx="2232248" cy="0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/>
          <p:cNvCxnSpPr/>
          <p:nvPr/>
        </p:nvCxnSpPr>
        <p:spPr>
          <a:xfrm rot="16200000">
            <a:off x="1799692" y="4467061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2"/>
          <p:cNvCxnSpPr/>
          <p:nvPr/>
        </p:nvCxnSpPr>
        <p:spPr>
          <a:xfrm rot="16200000">
            <a:off x="-432556" y="4473116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PTIndicator201604241831307711"/>
          <p:cNvPicPr>
            <a:picLocks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9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88571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4.238553E-08 0 -4.238553E-08 0 -8.477105E-08 0 E" pathEditMode="relative" ptsTypes="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6169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_201604241831307581_7564a0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dcsdcr\AppData\Local\Microsoft\Windows\Temporary Internet Files\Content.IE5\GG0SFF8P\box-cartone[1].png"/>
          <p:cNvPicPr>
            <a:picLocks noChangeArrowheads="1"/>
          </p:cNvPicPr>
          <p:nvPr/>
        </p:nvPicPr>
        <p:blipFill rotWithShape="1"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59832" y="3823321"/>
            <a:ext cx="2232248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dcsdcr\AppData\Local\Microsoft\Windows\Temporary Internet Files\Content.IE5\QX27U4HQ\Open-Cardboard-Box[1].png"/>
          <p:cNvPicPr>
            <a:picLocks noChangeArrowheads="1"/>
          </p:cNvPicPr>
          <p:nvPr/>
        </p:nvPicPr>
        <p:blipFill>
          <a:blip r:embed="rId4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3823320"/>
            <a:ext cx="2232248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dcsdcr\AppData\Local\Microsoft\Windows\Temporary Internet Files\Content.IE5\ERLOFNC8\open-box[1].png"/>
          <p:cNvPicPr>
            <a:picLocks noChangeArrowheads="1"/>
          </p:cNvPicPr>
          <p:nvPr/>
        </p:nvPicPr>
        <p:blipFill>
          <a:blip r:embed="rId5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1357" y="3796400"/>
            <a:ext cx="2232248" cy="16818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32656"/>
            <a:ext cx="7488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Same width</a:t>
            </a:r>
            <a:endParaRPr lang="en-SG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7"/>
          <p:cNvCxnSpPr/>
          <p:nvPr/>
        </p:nvCxnSpPr>
        <p:spPr>
          <a:xfrm flipH="1">
            <a:off x="539552" y="3573016"/>
            <a:ext cx="2232248" cy="0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/>
          <p:cNvCxnSpPr/>
          <p:nvPr/>
        </p:nvCxnSpPr>
        <p:spPr>
          <a:xfrm rot="16200000">
            <a:off x="1799692" y="4467061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2"/>
          <p:cNvCxnSpPr/>
          <p:nvPr/>
        </p:nvCxnSpPr>
        <p:spPr>
          <a:xfrm rot="16200000">
            <a:off x="-432556" y="4473116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7"/>
          <p:cNvCxnSpPr/>
          <p:nvPr/>
        </p:nvCxnSpPr>
        <p:spPr>
          <a:xfrm flipH="1">
            <a:off x="3059832" y="3573016"/>
            <a:ext cx="2232248" cy="0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/>
          <p:cNvCxnSpPr/>
          <p:nvPr/>
        </p:nvCxnSpPr>
        <p:spPr>
          <a:xfrm rot="16200000">
            <a:off x="4319972" y="4467061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2"/>
          <p:cNvCxnSpPr/>
          <p:nvPr/>
        </p:nvCxnSpPr>
        <p:spPr>
          <a:xfrm rot="16200000">
            <a:off x="2087724" y="4473116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7"/>
          <p:cNvCxnSpPr/>
          <p:nvPr/>
        </p:nvCxnSpPr>
        <p:spPr>
          <a:xfrm flipH="1">
            <a:off x="6101585" y="3573016"/>
            <a:ext cx="2232248" cy="0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2"/>
          <p:cNvCxnSpPr/>
          <p:nvPr/>
        </p:nvCxnSpPr>
        <p:spPr>
          <a:xfrm rot="16200000">
            <a:off x="7361725" y="4467061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2"/>
          <p:cNvCxnSpPr/>
          <p:nvPr/>
        </p:nvCxnSpPr>
        <p:spPr>
          <a:xfrm rot="16200000">
            <a:off x="5129477" y="4473116"/>
            <a:ext cx="194421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9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</TotalTime>
  <Words>41</Words>
  <Application>Microsoft Office PowerPoint</Application>
  <PresentationFormat>On-screen Show (4:3)</PresentationFormat>
  <Paragraphs>14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Ong Heng Le</cp:lastModifiedBy>
  <cp:revision>62</cp:revision>
  <dcterms:created xsi:type="dcterms:W3CDTF">2013-12-24T07:09:11Z</dcterms:created>
  <dcterms:modified xsi:type="dcterms:W3CDTF">2017-06-29T03:43:03Z</dcterms:modified>
</cp:coreProperties>
</file>