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</p:sldIdLst>
  <p:sldSz cx="3657600" cy="2743200"/>
  <p:notesSz cx="6858000" cy="9144000"/>
  <p:defaultTextStyle>
    <a:defPPr>
      <a:defRPr lang="en-US"/>
    </a:defPPr>
    <a:lvl1pPr marL="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11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558ED5"/>
    <a:srgbClr val="95B3D7"/>
    <a:srgbClr val="F2F2F2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3171" y="1227"/>
      </p:cViewPr>
      <p:guideLst>
        <p:guide orient="horz" pos="864"/>
        <p:guide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8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3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3815"/>
            <a:ext cx="328930" cy="936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3815"/>
            <a:ext cx="927100" cy="936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0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9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7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0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2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3D36-5217-48BF-A097-7AA0FC8B35E5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48456" cy="273405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3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36576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36576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" y="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Timer in slide show</a:t>
            </a:r>
          </a:p>
        </p:txBody>
      </p:sp>
      <p:sp>
        <p:nvSpPr>
          <p:cNvPr id="22" name="TimerBody">
            <a:extLst>
              <a:ext uri="{FF2B5EF4-FFF2-40B4-BE49-F238E27FC236}">
                <a16:creationId xmlns:a16="http://schemas.microsoft.com/office/drawing/2014/main" id="{F119F072-5107-48B7-990A-C103D43BD9E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52574" y="1176339"/>
            <a:ext cx="2952477" cy="390495"/>
          </a:xfrm>
          <a:prstGeom prst="rect">
            <a:avLst/>
          </a:prstGeom>
          <a:solidFill>
            <a:srgbClr val="95B3D7"/>
          </a:solidFill>
          <a:ln>
            <a:solidFill>
              <a:srgbClr val="95B3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TimerLineMarkerGroup">
            <a:extLst>
              <a:ext uri="{FF2B5EF4-FFF2-40B4-BE49-F238E27FC236}">
                <a16:creationId xmlns:a16="http://schemas.microsoft.com/office/drawing/2014/main" id="{7EF49281-E872-45CB-9C08-C07104DB935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844653" y="1166812"/>
            <a:ext cx="1968318" cy="409549"/>
            <a:chOff x="609600" y="0"/>
            <a:chExt cx="2438400" cy="635000"/>
          </a:xfrm>
        </p:grpSpPr>
        <p:cxnSp>
          <p:nvCxnSpPr>
            <p:cNvPr id="25" name="TimerLineMarker10">
              <a:extLst>
                <a:ext uri="{FF2B5EF4-FFF2-40B4-BE49-F238E27FC236}">
                  <a16:creationId xmlns:a16="http://schemas.microsoft.com/office/drawing/2014/main" id="{44420992-9074-4EC3-BCE9-A58D513F9508}"/>
                </a:ext>
              </a:extLst>
            </p:cNvPr>
            <p:cNvCxnSpPr/>
            <p:nvPr>
              <p:custDataLst>
                <p:tags r:id="rId13"/>
              </p:custDataLst>
            </p:nvPr>
          </p:nvCxnSpPr>
          <p:spPr>
            <a:xfrm>
              <a:off x="609600" y="0"/>
              <a:ext cx="0" cy="635000"/>
            </a:xfrm>
            <a:prstGeom prst="line">
              <a:avLst/>
            </a:prstGeom>
            <a:ln w="25400">
              <a:solidFill>
                <a:srgbClr val="558E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TimerLineMarker20">
              <a:extLst>
                <a:ext uri="{FF2B5EF4-FFF2-40B4-BE49-F238E27FC236}">
                  <a16:creationId xmlns:a16="http://schemas.microsoft.com/office/drawing/2014/main" id="{D9EAAC60-B692-403D-BEEF-FFFB8FFADAB7}"/>
                </a:ext>
              </a:extLst>
            </p:cNvPr>
            <p:cNvCxnSpPr/>
            <p:nvPr>
              <p:custDataLst>
                <p:tags r:id="rId14"/>
              </p:custDataLst>
            </p:nvPr>
          </p:nvCxnSpPr>
          <p:spPr>
            <a:xfrm>
              <a:off x="1219200" y="0"/>
              <a:ext cx="0" cy="635000"/>
            </a:xfrm>
            <a:prstGeom prst="line">
              <a:avLst/>
            </a:prstGeom>
            <a:ln w="25400">
              <a:solidFill>
                <a:srgbClr val="558E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TimerLineMarker30">
              <a:extLst>
                <a:ext uri="{FF2B5EF4-FFF2-40B4-BE49-F238E27FC236}">
                  <a16:creationId xmlns:a16="http://schemas.microsoft.com/office/drawing/2014/main" id="{648CD172-85F5-4890-B270-A0877CAE8097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>
              <a:off x="1828800" y="0"/>
              <a:ext cx="0" cy="635000"/>
            </a:xfrm>
            <a:prstGeom prst="line">
              <a:avLst/>
            </a:prstGeom>
            <a:ln w="25400">
              <a:solidFill>
                <a:srgbClr val="558E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TimerLineMarker40">
              <a:extLst>
                <a:ext uri="{FF2B5EF4-FFF2-40B4-BE49-F238E27FC236}">
                  <a16:creationId xmlns:a16="http://schemas.microsoft.com/office/drawing/2014/main" id="{5EC43CA6-A568-45A0-8A21-FC8E4BFD1BF5}"/>
                </a:ext>
              </a:extLst>
            </p:cNvPr>
            <p:cNvCxnSpPr/>
            <p:nvPr>
              <p:custDataLst>
                <p:tags r:id="rId16"/>
              </p:custDataLst>
            </p:nvPr>
          </p:nvCxnSpPr>
          <p:spPr>
            <a:xfrm>
              <a:off x="2438400" y="0"/>
              <a:ext cx="0" cy="635000"/>
            </a:xfrm>
            <a:prstGeom prst="line">
              <a:avLst/>
            </a:prstGeom>
            <a:ln w="25400">
              <a:solidFill>
                <a:srgbClr val="558E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TimerLineMarker50">
              <a:extLst>
                <a:ext uri="{FF2B5EF4-FFF2-40B4-BE49-F238E27FC236}">
                  <a16:creationId xmlns:a16="http://schemas.microsoft.com/office/drawing/2014/main" id="{8389055C-3C38-4759-B1A8-091DAF2206E7}"/>
                </a:ext>
              </a:extLst>
            </p:cNvPr>
            <p:cNvCxnSpPr/>
            <p:nvPr>
              <p:custDataLst>
                <p:tags r:id="rId17"/>
              </p:custDataLst>
            </p:nvPr>
          </p:nvCxnSpPr>
          <p:spPr>
            <a:xfrm>
              <a:off x="3048000" y="0"/>
              <a:ext cx="0" cy="635000"/>
            </a:xfrm>
            <a:prstGeom prst="line">
              <a:avLst/>
            </a:prstGeom>
            <a:ln w="25400">
              <a:solidFill>
                <a:srgbClr val="558E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TimerTimeMarkerGroup">
            <a:extLst>
              <a:ext uri="{FF2B5EF4-FFF2-40B4-BE49-F238E27FC236}">
                <a16:creationId xmlns:a16="http://schemas.microsoft.com/office/drawing/2014/main" id="{222177EE-331B-4501-9F40-7012AD6F3AF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52574" y="1503334"/>
            <a:ext cx="2952477" cy="381000"/>
            <a:chOff x="0" y="0"/>
            <a:chExt cx="3670300" cy="381000"/>
          </a:xfrm>
        </p:grpSpPr>
        <p:sp>
          <p:nvSpPr>
            <p:cNvPr id="23" name="TimerTimeMarker0">
              <a:extLst>
                <a:ext uri="{FF2B5EF4-FFF2-40B4-BE49-F238E27FC236}">
                  <a16:creationId xmlns:a16="http://schemas.microsoft.com/office/drawing/2014/main" id="{7A7557A6-0C8B-4955-ACDB-F4DA17D92FBF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>
                  <a:solidFill>
                    <a:srgbClr val="5A5A5A"/>
                  </a:solidFill>
                </a:rPr>
                <a:t>0</a:t>
              </a:r>
            </a:p>
          </p:txBody>
        </p:sp>
        <p:sp>
          <p:nvSpPr>
            <p:cNvPr id="24" name="TimerTimeMarker10">
              <a:extLst>
                <a:ext uri="{FF2B5EF4-FFF2-40B4-BE49-F238E27FC236}">
                  <a16:creationId xmlns:a16="http://schemas.microsoft.com/office/drawing/2014/main" id="{91BCE026-4433-45DB-BBE0-BE7127D4FCB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096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>
                  <a:solidFill>
                    <a:srgbClr val="5A5A5A"/>
                  </a:solidFill>
                </a:rPr>
                <a:t>10</a:t>
              </a:r>
            </a:p>
          </p:txBody>
        </p:sp>
        <p:sp>
          <p:nvSpPr>
            <p:cNvPr id="26" name="TimerTimeMarker20">
              <a:extLst>
                <a:ext uri="{FF2B5EF4-FFF2-40B4-BE49-F238E27FC236}">
                  <a16:creationId xmlns:a16="http://schemas.microsoft.com/office/drawing/2014/main" id="{BE3AB1D2-9720-43CA-8174-29F0477BDB58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2192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>
                  <a:solidFill>
                    <a:srgbClr val="5A5A5A"/>
                  </a:solidFill>
                </a:rPr>
                <a:t>20</a:t>
              </a:r>
            </a:p>
          </p:txBody>
        </p:sp>
        <p:sp>
          <p:nvSpPr>
            <p:cNvPr id="28" name="TimerTimeMarker30">
              <a:extLst>
                <a:ext uri="{FF2B5EF4-FFF2-40B4-BE49-F238E27FC236}">
                  <a16:creationId xmlns:a16="http://schemas.microsoft.com/office/drawing/2014/main" id="{551B7D27-2BED-40CE-9087-0D101405C139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8288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dirty="0">
                  <a:solidFill>
                    <a:srgbClr val="5A5A5A"/>
                  </a:solidFill>
                </a:rPr>
                <a:t>30</a:t>
              </a:r>
            </a:p>
          </p:txBody>
        </p:sp>
        <p:sp>
          <p:nvSpPr>
            <p:cNvPr id="30" name="TimerTimeMarker40">
              <a:extLst>
                <a:ext uri="{FF2B5EF4-FFF2-40B4-BE49-F238E27FC236}">
                  <a16:creationId xmlns:a16="http://schemas.microsoft.com/office/drawing/2014/main" id="{A7579630-EB9F-4611-BC7C-7E3828BE576B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4384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dirty="0">
                  <a:solidFill>
                    <a:srgbClr val="5A5A5A"/>
                  </a:solidFill>
                </a:rPr>
                <a:t>40</a:t>
              </a:r>
            </a:p>
          </p:txBody>
        </p:sp>
        <p:sp>
          <p:nvSpPr>
            <p:cNvPr id="32" name="TimerTimeMarker50">
              <a:extLst>
                <a:ext uri="{FF2B5EF4-FFF2-40B4-BE49-F238E27FC236}">
                  <a16:creationId xmlns:a16="http://schemas.microsoft.com/office/drawing/2014/main" id="{B714240D-C9C3-4306-AE5A-634F2B100DB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0480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dirty="0">
                  <a:solidFill>
                    <a:srgbClr val="5A5A5A"/>
                  </a:solidFill>
                </a:rPr>
                <a:t>50</a:t>
              </a:r>
            </a:p>
          </p:txBody>
        </p:sp>
        <p:sp>
          <p:nvSpPr>
            <p:cNvPr id="34" name="TimerTimeMarker60">
              <a:extLst>
                <a:ext uri="{FF2B5EF4-FFF2-40B4-BE49-F238E27FC236}">
                  <a16:creationId xmlns:a16="http://schemas.microsoft.com/office/drawing/2014/main" id="{B8D01E99-8390-442B-81C2-046DCF86EA62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3657600" y="0"/>
              <a:ext cx="12700" cy="381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>
                  <a:solidFill>
                    <a:srgbClr val="5A5A5A"/>
                  </a:solidFill>
                </a:rPr>
                <a:t>60</a:t>
              </a:r>
            </a:p>
          </p:txBody>
        </p:sp>
      </p:grpSp>
      <p:sp>
        <p:nvSpPr>
          <p:cNvPr id="37" name="TimerSliderHead">
            <a:extLst>
              <a:ext uri="{FF2B5EF4-FFF2-40B4-BE49-F238E27FC236}">
                <a16:creationId xmlns:a16="http://schemas.microsoft.com/office/drawing/2014/main" id="{5A341B8C-E476-480F-B95E-8744AD8F535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0800000">
            <a:off x="269689" y="1081879"/>
            <a:ext cx="160339" cy="160339"/>
          </a:xfrm>
          <a:prstGeom prst="triangle">
            <a:avLst/>
          </a:prstGeom>
          <a:solidFill>
            <a:srgbClr val="0070C0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merSliderBody">
            <a:extLst>
              <a:ext uri="{FF2B5EF4-FFF2-40B4-BE49-F238E27FC236}">
                <a16:creationId xmlns:a16="http://schemas.microsoft.com/office/drawing/2014/main" id="{A312EB3A-BA5A-4A75-AE81-16C789E6E66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7174" y="1185866"/>
            <a:ext cx="45719" cy="390495"/>
          </a:xfrm>
          <a:prstGeom prst="rect">
            <a:avLst/>
          </a:prstGeom>
          <a:solidFill>
            <a:srgbClr val="0070C0"/>
          </a:solidFill>
          <a:ln w="254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55C055-7CDB-4774-ABDF-03F1D95D3D16}"/>
              </a:ext>
            </a:extLst>
          </p:cNvPr>
          <p:cNvSpPr/>
          <p:nvPr/>
        </p:nvSpPr>
        <p:spPr>
          <a:xfrm>
            <a:off x="2057400" y="2057400"/>
            <a:ext cx="533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9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807217 0 E" pathEditMode="relative" ptsTypes="">
                                      <p:cBhvr>
                                        <p:cTn id="6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22222E-6 L 0.80729 -2.22222E-6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rgb" dir="cw">
                                      <p:cBhvr>
                                        <p:cTn id="12" dur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rgb" dir="cw">
                                      <p:cBhvr>
                                        <p:cTn id="13" dur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rgb" dir="cw">
                                      <p:cBhvr>
                                        <p:cTn id="17" dur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rgb" dir="cw">
                                      <p:cBhvr>
                                        <p:cTn id="18" dur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8" grpId="0" animBg="1"/>
      <p:bldP spid="38" grpId="1" animBg="1"/>
      <p:bldP spid="3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Bod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LineMarkerGrou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Group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Hea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SliderBod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ERLABSHAPEID" val="TimerTimeMark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11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Ong Heng Le</cp:lastModifiedBy>
  <cp:revision>25</cp:revision>
  <dcterms:created xsi:type="dcterms:W3CDTF">2013-12-14T15:06:37Z</dcterms:created>
  <dcterms:modified xsi:type="dcterms:W3CDTF">2017-06-30T02:46:37Z</dcterms:modified>
</cp:coreProperties>
</file>