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0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4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2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6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8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6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75EBE-FA36-4E8B-AD2F-F81A0F1ED230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D6F6-CF6E-4144-86F4-69ABAC7BF6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4032319465537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spect="1"/>
          </p:cNvSpPr>
          <p:nvPr/>
        </p:nvSpPr>
        <p:spPr>
          <a:xfrm>
            <a:off x="284673" y="268134"/>
            <a:ext cx="4549000" cy="34117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122173" y="199124"/>
            <a:ext cx="3768786" cy="282658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5688880" y="1737150"/>
            <a:ext cx="2549112" cy="19118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4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3"/>
            <a:ext cx="3302525" cy="194079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3"/>
            <a:ext cx="3866370" cy="1940795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3506181" y="2164215"/>
            <a:ext cx="2192968" cy="1644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25" name="Flowchart: Connector 24"/>
          <p:cNvSpPr/>
          <p:nvPr/>
        </p:nvSpPr>
        <p:spPr>
          <a:xfrm>
            <a:off x="6793740" y="2286000"/>
            <a:ext cx="762000" cy="7128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26" name="Flowchart: Manual Input 25"/>
          <p:cNvSpPr/>
          <p:nvPr/>
        </p:nvSpPr>
        <p:spPr>
          <a:xfrm>
            <a:off x="7746240" y="2282739"/>
            <a:ext cx="952500" cy="703838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27" name="Right Triangle 26"/>
          <p:cNvSpPr/>
          <p:nvPr/>
        </p:nvSpPr>
        <p:spPr>
          <a:xfrm>
            <a:off x="6793740" y="3146700"/>
            <a:ext cx="1905000" cy="4728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40" name="Pentagon 39"/>
          <p:cNvSpPr>
            <a:spLocks noChangeAspect="1"/>
          </p:cNvSpPr>
          <p:nvPr/>
        </p:nvSpPr>
        <p:spPr>
          <a:xfrm>
            <a:off x="120493" y="2028433"/>
            <a:ext cx="3221975" cy="1940795"/>
          </a:xfrm>
          <a:prstGeom prst="homePlate">
            <a:avLst>
              <a:gd name="adj" fmla="val 24128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41" name="Rounded Rectangle 40"/>
          <p:cNvSpPr/>
          <p:nvPr/>
        </p:nvSpPr>
        <p:spPr>
          <a:xfrm>
            <a:off x="436081" y="2243724"/>
            <a:ext cx="2133598" cy="90297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6080" y="3241815"/>
            <a:ext cx="1236970" cy="5360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833755" y="3241815"/>
            <a:ext cx="735925" cy="5360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02038" y="2028433"/>
            <a:ext cx="3302525" cy="194079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62615" y="2028433"/>
            <a:ext cx="3866370" cy="1940795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30" name="PPTZoomInShape201402171417529332"/>
          <p:cNvSpPr>
            <a:spLocks noChangeAspect="1"/>
          </p:cNvSpPr>
          <p:nvPr/>
        </p:nvSpPr>
        <p:spPr>
          <a:xfrm>
            <a:off x="3506181" y="2164215"/>
            <a:ext cx="2192968" cy="1644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25" name="Flowchart: Connector 24"/>
          <p:cNvSpPr/>
          <p:nvPr/>
        </p:nvSpPr>
        <p:spPr>
          <a:xfrm>
            <a:off x="6793740" y="2286000"/>
            <a:ext cx="762000" cy="7128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26" name="Flowchart: Manual Input 25"/>
          <p:cNvSpPr/>
          <p:nvPr/>
        </p:nvSpPr>
        <p:spPr>
          <a:xfrm>
            <a:off x="7746240" y="2282739"/>
            <a:ext cx="952500" cy="703838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27" name="Right Triangle 26"/>
          <p:cNvSpPr/>
          <p:nvPr/>
        </p:nvSpPr>
        <p:spPr>
          <a:xfrm>
            <a:off x="6793740" y="3146700"/>
            <a:ext cx="1905000" cy="4728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18" name="Pentagon 17"/>
          <p:cNvSpPr>
            <a:spLocks noChangeAspect="1"/>
          </p:cNvSpPr>
          <p:nvPr/>
        </p:nvSpPr>
        <p:spPr>
          <a:xfrm>
            <a:off x="120493" y="2028433"/>
            <a:ext cx="3221975" cy="1940795"/>
          </a:xfrm>
          <a:prstGeom prst="homePlate">
            <a:avLst>
              <a:gd name="adj" fmla="val 24128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19" name="Rounded Rectangle 18"/>
          <p:cNvSpPr/>
          <p:nvPr/>
        </p:nvSpPr>
        <p:spPr>
          <a:xfrm>
            <a:off x="436081" y="2243724"/>
            <a:ext cx="2133598" cy="90297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36080" y="3241815"/>
            <a:ext cx="1236970" cy="5360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33755" y="3241815"/>
            <a:ext cx="735925" cy="5360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506181" y="2164215"/>
            <a:ext cx="2192968" cy="1644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</p:spTree>
    <p:extLst>
      <p:ext uri="{BB962C8B-B14F-4D97-AF65-F5344CB8AC3E}">
        <p14:creationId xmlns:p14="http://schemas.microsoft.com/office/powerpoint/2010/main" val="29872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2171417529572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667000"/>
          </a:xfrm>
        </p:spPr>
      </p:pic>
    </p:spTree>
    <p:extLst>
      <p:ext uri="{BB962C8B-B14F-4D97-AF65-F5344CB8AC3E}">
        <p14:creationId xmlns:p14="http://schemas.microsoft.com/office/powerpoint/2010/main" val="20812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91386 0.1344974 -0.006991386 0.1344974 -0.01398277 0.2689948 E" pathEditMode="relative" ptsTypes="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314"/>
                                        </p:tgtEl>
                                      </p:cBhvr>
                                      <p:by x="416969" y="41696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6477000" y="2438400"/>
            <a:ext cx="1219200" cy="12192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Z</a:t>
            </a:r>
            <a:endParaRPr lang="en-SG" sz="325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00400" y="2476500"/>
            <a:ext cx="22098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Y</a:t>
            </a:r>
            <a:endParaRPr lang="en-SG" sz="325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192483" y="4495800"/>
            <a:ext cx="22098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M</a:t>
            </a:r>
            <a:endParaRPr lang="en-SG" sz="325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3192483" y="762000"/>
            <a:ext cx="2209800" cy="838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L</a:t>
            </a:r>
            <a:endParaRPr lang="en-SG" sz="325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1447800" y="2514600"/>
            <a:ext cx="9144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45720" rIns="91440" bIns="45720" spcCol="0" rtlCol="0" anchor="ctr"/>
          <a:lstStyle/>
          <a:p>
            <a:pPr algn="ctr"/>
            <a:r>
              <a:rPr lang="en-US" sz="3250" b="1" dirty="0"/>
              <a:t>X</a:t>
            </a:r>
            <a:endParaRPr lang="en-SG" sz="3250" b="1" dirty="0"/>
          </a:p>
        </p:txBody>
      </p:sp>
    </p:spTree>
    <p:extLst>
      <p:ext uri="{BB962C8B-B14F-4D97-AF65-F5344CB8AC3E}">
        <p14:creationId xmlns:p14="http://schemas.microsoft.com/office/powerpoint/2010/main" val="12368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6477000" y="2438400"/>
            <a:ext cx="1219200" cy="12192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Z</a:t>
            </a:r>
            <a:endParaRPr lang="en-SG" sz="325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200400" y="2476500"/>
            <a:ext cx="22098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Y</a:t>
            </a:r>
            <a:endParaRPr lang="en-SG" sz="325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192483" y="4495800"/>
            <a:ext cx="22098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M</a:t>
            </a:r>
            <a:endParaRPr lang="en-SG" sz="325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3192483" y="762000"/>
            <a:ext cx="2209800" cy="838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3250" b="1" dirty="0"/>
              <a:t>L</a:t>
            </a:r>
            <a:endParaRPr lang="en-SG" sz="325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1447800" y="2514600"/>
            <a:ext cx="9144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45720" rIns="91440" bIns="45720" spcCol="0" rtlCol="0" anchor="ctr"/>
          <a:lstStyle/>
          <a:p>
            <a:pPr algn="ctr"/>
            <a:r>
              <a:rPr lang="en-US" sz="3250" b="1" dirty="0"/>
              <a:t>X</a:t>
            </a:r>
            <a:endParaRPr lang="en-SG" sz="3250" b="1" dirty="0"/>
          </a:p>
        </p:txBody>
      </p:sp>
      <p:sp>
        <p:nvSpPr>
          <p:cNvPr id="9" name="Right Arrow 8"/>
          <p:cNvSpPr/>
          <p:nvPr/>
        </p:nvSpPr>
        <p:spPr>
          <a:xfrm>
            <a:off x="26195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3250" b="1"/>
          </a:p>
        </p:txBody>
      </p:sp>
      <p:sp>
        <p:nvSpPr>
          <p:cNvPr id="11" name="Right Arrow 10"/>
          <p:cNvSpPr/>
          <p:nvPr/>
        </p:nvSpPr>
        <p:spPr>
          <a:xfrm>
            <a:off x="5638800" y="2819400"/>
            <a:ext cx="6858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3250" b="1"/>
          </a:p>
        </p:txBody>
      </p:sp>
      <p:sp>
        <p:nvSpPr>
          <p:cNvPr id="12" name="Right Arrow 11"/>
          <p:cNvSpPr/>
          <p:nvPr/>
        </p:nvSpPr>
        <p:spPr>
          <a:xfrm rot="5400000">
            <a:off x="4068783" y="19050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3250" b="1"/>
          </a:p>
        </p:txBody>
      </p:sp>
      <p:sp>
        <p:nvSpPr>
          <p:cNvPr id="13" name="Right Arrow 12"/>
          <p:cNvSpPr/>
          <p:nvPr/>
        </p:nvSpPr>
        <p:spPr>
          <a:xfrm rot="16200000">
            <a:off x="4078680" y="38862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3250" b="1"/>
          </a:p>
        </p:txBody>
      </p:sp>
      <p:sp>
        <p:nvSpPr>
          <p:cNvPr id="14" name="Right Arrow 13"/>
          <p:cNvSpPr/>
          <p:nvPr/>
        </p:nvSpPr>
        <p:spPr>
          <a:xfrm>
            <a:off x="685800" y="2819400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3250" b="1"/>
          </a:p>
        </p:txBody>
      </p:sp>
      <p:sp>
        <p:nvSpPr>
          <p:cNvPr id="15" name="Right Arrow 14"/>
          <p:cNvSpPr/>
          <p:nvPr/>
        </p:nvSpPr>
        <p:spPr>
          <a:xfrm>
            <a:off x="8153400" y="2803565"/>
            <a:ext cx="457200" cy="457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3250" b="1"/>
          </a:p>
        </p:txBody>
      </p:sp>
    </p:spTree>
    <p:extLst>
      <p:ext uri="{BB962C8B-B14F-4D97-AF65-F5344CB8AC3E}">
        <p14:creationId xmlns:p14="http://schemas.microsoft.com/office/powerpoint/2010/main" val="2017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96248" y="-9024114"/>
            <a:ext cx="38127670" cy="285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26619" y="-8121705"/>
            <a:ext cx="35229303" cy="2642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6997" y="-7219293"/>
            <a:ext cx="32330938" cy="2424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87369" y="-6316883"/>
            <a:ext cx="29432568" cy="2207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7747" y="-5414469"/>
            <a:ext cx="26534203" cy="1990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48123" y="-4512058"/>
            <a:ext cx="23635835" cy="1772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8497" y="-3609648"/>
            <a:ext cx="20737468" cy="1555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8873" y="-2707238"/>
            <a:ext cx="17839100" cy="133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9250" y="-1804822"/>
            <a:ext cx="14940735" cy="1120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9622" y="-902413"/>
            <a:ext cx="12042368" cy="90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2171414056966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667000"/>
          </a:xfrm>
        </p:spPr>
      </p:pic>
    </p:spTree>
    <p:extLst>
      <p:ext uri="{BB962C8B-B14F-4D97-AF65-F5344CB8AC3E}">
        <p14:creationId xmlns:p14="http://schemas.microsoft.com/office/powerpoint/2010/main" val="307810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5720398" y="2028433"/>
            <a:ext cx="3302525" cy="194079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2580975" y="2028433"/>
            <a:ext cx="3866370" cy="1940795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4" name="Pentagon 3"/>
          <p:cNvSpPr>
            <a:spLocks noChangeAspect="1"/>
          </p:cNvSpPr>
          <p:nvPr/>
        </p:nvSpPr>
        <p:spPr>
          <a:xfrm>
            <a:off x="120493" y="2028433"/>
            <a:ext cx="3221975" cy="1940795"/>
          </a:xfrm>
          <a:prstGeom prst="homePlate">
            <a:avLst>
              <a:gd name="adj" fmla="val 24128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30" name="PPTZoomOutShape201402171414056706"/>
          <p:cNvSpPr>
            <a:spLocks noChangeAspect="1"/>
          </p:cNvSpPr>
          <p:nvPr/>
        </p:nvSpPr>
        <p:spPr>
          <a:xfrm>
            <a:off x="3524541" y="2164215"/>
            <a:ext cx="2192968" cy="1644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/>
          </a:p>
        </p:txBody>
      </p:sp>
      <p:sp>
        <p:nvSpPr>
          <p:cNvPr id="5" name="Rounded Rectangle 4"/>
          <p:cNvSpPr/>
          <p:nvPr/>
        </p:nvSpPr>
        <p:spPr>
          <a:xfrm>
            <a:off x="436081" y="2243724"/>
            <a:ext cx="2133598" cy="90297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080" y="3241815"/>
            <a:ext cx="1236970" cy="5360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33755" y="3241815"/>
            <a:ext cx="735925" cy="5360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SG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6812100" y="2286000"/>
            <a:ext cx="762000" cy="71283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26" name="Flowchart: Manual Input 25"/>
          <p:cNvSpPr/>
          <p:nvPr/>
        </p:nvSpPr>
        <p:spPr>
          <a:xfrm>
            <a:off x="7764600" y="2282739"/>
            <a:ext cx="952500" cy="703838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  <p:sp>
        <p:nvSpPr>
          <p:cNvPr id="27" name="Right Triangle 26"/>
          <p:cNvSpPr/>
          <p:nvPr/>
        </p:nvSpPr>
        <p:spPr>
          <a:xfrm>
            <a:off x="6812100" y="3146700"/>
            <a:ext cx="1905000" cy="47280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500"/>
          </a:p>
        </p:txBody>
      </p:sp>
    </p:spTree>
    <p:extLst>
      <p:ext uri="{BB962C8B-B14F-4D97-AF65-F5344CB8AC3E}">
        <p14:creationId xmlns:p14="http://schemas.microsoft.com/office/powerpoint/2010/main" val="297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8" y="1599409"/>
            <a:ext cx="6998345" cy="4528343"/>
          </a:xfrm>
        </p:spPr>
      </p:pic>
    </p:spTree>
    <p:extLst>
      <p:ext uri="{BB962C8B-B14F-4D97-AF65-F5344CB8AC3E}">
        <p14:creationId xmlns:p14="http://schemas.microsoft.com/office/powerpoint/2010/main" val="34446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ZoomToAreaSlide2014040116572441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PTLabsMagnifyShape201404011657244363"/>
          <p:cNvSpPr>
            <a:spLocks noChangeAspect="1"/>
          </p:cNvSpPr>
          <p:nvPr/>
        </p:nvSpPr>
        <p:spPr>
          <a:xfrm>
            <a:off x="284673" y="268134"/>
            <a:ext cx="4549000" cy="3411750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1</a:t>
            </a:r>
          </a:p>
        </p:txBody>
      </p:sp>
      <p:sp>
        <p:nvSpPr>
          <p:cNvPr id="7" name="PPTLabsMagnifyShape201404011657244883"/>
          <p:cNvSpPr>
            <a:spLocks noChangeAspect="1"/>
          </p:cNvSpPr>
          <p:nvPr/>
        </p:nvSpPr>
        <p:spPr>
          <a:xfrm>
            <a:off x="5122173" y="199124"/>
            <a:ext cx="3768786" cy="2826589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2</a:t>
            </a:r>
          </a:p>
        </p:txBody>
      </p:sp>
      <p:sp>
        <p:nvSpPr>
          <p:cNvPr id="8" name="PPTLabsMagnifyShape201404011657244963"/>
          <p:cNvSpPr>
            <a:spLocks noChangeAspect="1"/>
          </p:cNvSpPr>
          <p:nvPr/>
        </p:nvSpPr>
        <p:spPr>
          <a:xfrm>
            <a:off x="5688880" y="1737150"/>
            <a:ext cx="2549112" cy="1911834"/>
          </a:xfrm>
          <a:prstGeom prst="rect">
            <a:avLst/>
          </a:prstGeom>
          <a:solidFill>
            <a:srgbClr val="AAAAAA">
              <a:alpha val="30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SG" b="1">
                <a:solidFill>
                  <a:srgbClr val="FFFFFF"/>
                </a:solidFill>
              </a:rPr>
              <a:t>Zoom Shape 3</a:t>
            </a:r>
          </a:p>
        </p:txBody>
      </p:sp>
    </p:spTree>
    <p:extLst>
      <p:ext uri="{BB962C8B-B14F-4D97-AF65-F5344CB8AC3E}">
        <p14:creationId xmlns:p14="http://schemas.microsoft.com/office/powerpoint/2010/main" val="22920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404011657245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Slide20140401165724546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PTLabsMagnifyAreaGroup201404011657248713" hidden="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3916" r="47197" b="46420"/>
          <a:stretch>
            <a:fillRect/>
          </a:stretch>
        </p:blipFill>
        <p:spPr bwMode="auto">
          <a:xfrm>
            <a:off x="287538" y="271045"/>
            <a:ext cx="4543270" cy="340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401165724889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spd="med" advClick="0" advTm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12384 0.2132324 0.2212384 0.2132324 0.4424768 0.4264647 E" pathEditMode="relative" ptsTypes="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201011" y="20101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4040116572490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PTLabsMagnifyAreaGroup201404011657248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639" y="-538975"/>
            <a:ext cx="18403572" cy="1380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401165724915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4040116572524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PTLabsMagnifyAreaGroup201404011657248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639" y="-538975"/>
            <a:ext cx="18403572" cy="1380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834" y="-533334"/>
            <a:ext cx="18785761" cy="1408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2029" y="-527694"/>
            <a:ext cx="19167949" cy="1437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1226" y="-522051"/>
            <a:ext cx="19550138" cy="1466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0420" y="-516410"/>
            <a:ext cx="19932327" cy="1494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9618" y="-510770"/>
            <a:ext cx="20314518" cy="1523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8812" y="-505128"/>
            <a:ext cx="20696706" cy="1552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8007" y="-499486"/>
            <a:ext cx="21078895" cy="1580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87204" y="-493846"/>
            <a:ext cx="21461084" cy="1609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6399" y="-488205"/>
            <a:ext cx="21843272" cy="1638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MagnifyAreaGroup2014040116572487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5594" y="-482563"/>
            <a:ext cx="22225461" cy="16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401165725260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4040116572523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PTLabsMagnifyAreaGroup201404011657252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5595" y="-482563"/>
            <a:ext cx="22225461" cy="16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401165725246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404011657256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PTLabsMagnifyAreaGroup201404011657252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5595" y="-482563"/>
            <a:ext cx="22225461" cy="16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68908" y="-1060132"/>
            <a:ext cx="23293663" cy="1746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2220" y="-1637700"/>
            <a:ext cx="24361862" cy="1827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75532" y="-2215268"/>
            <a:ext cx="25430062" cy="1907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78846" y="-2792837"/>
            <a:ext cx="26498264" cy="1987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2158" y="-3370405"/>
            <a:ext cx="27566466" cy="2067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5469" y="-3947975"/>
            <a:ext cx="28634665" cy="2147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88783" y="-4525542"/>
            <a:ext cx="29702865" cy="2227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92095" y="-5103111"/>
            <a:ext cx="30771067" cy="230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95409" y="-5680679"/>
            <a:ext cx="31839269" cy="2387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MagnifyAreaGroup2014040116572520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98719" y="-6258247"/>
            <a:ext cx="32907468" cy="2468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40401165725616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2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4040116572559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PTLabsMagnifyAreaGroup2014040116572556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98719" y="-6258247"/>
            <a:ext cx="32907468" cy="246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401165725604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404011657256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092"/>
          <a:stretch/>
        </p:blipFill>
        <p:spPr bwMode="auto">
          <a:xfrm>
            <a:off x="201998" y="199124"/>
            <a:ext cx="8814441" cy="631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06761" y="-6231385"/>
            <a:ext cx="32800730" cy="2460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6085" y="-5608246"/>
            <a:ext cx="30435057" cy="2282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5408" y="-4985107"/>
            <a:ext cx="28069384" cy="2105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4733" y="-4361969"/>
            <a:ext cx="25703711" cy="192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44057" y="-3738830"/>
            <a:ext cx="23338038" cy="1750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03380" y="-3115692"/>
            <a:ext cx="20972365" cy="157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2705" y="-2492554"/>
            <a:ext cx="18606692" cy="139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2027" y="-1869415"/>
            <a:ext cx="16241018" cy="1218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1351" y="-1246276"/>
            <a:ext cx="13875345" cy="1040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0676" y="-623138"/>
            <a:ext cx="11509672" cy="86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PTLabsMagnifyAreaSlide201404011657253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3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Indicator2014040116572569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19</Words>
  <Application>Microsoft Office PowerPoint</Application>
  <PresentationFormat>On-screen Show (4:3)</PresentationFormat>
  <Paragraphs>13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Cheng</dc:creator>
  <cp:lastModifiedBy>Ong Heng Le</cp:lastModifiedBy>
  <cp:revision>8</cp:revision>
  <dcterms:created xsi:type="dcterms:W3CDTF">2014-03-23T11:05:40Z</dcterms:created>
  <dcterms:modified xsi:type="dcterms:W3CDTF">2017-06-29T02:38:56Z</dcterms:modified>
</cp:coreProperties>
</file>