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87" r:id="rId4"/>
    <p:sldId id="256" r:id="rId5"/>
    <p:sldId id="297" r:id="rId6"/>
    <p:sldId id="299" r:id="rId7"/>
    <p:sldId id="298" r:id="rId8"/>
    <p:sldId id="300" r:id="rId9"/>
    <p:sldId id="301" r:id="rId10"/>
    <p:sldId id="302" r:id="rId11"/>
    <p:sldId id="31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hapes Lab" id="{A3A2B0AB-762C-4281-AA7B-EF7E134E0DC4}">
          <p14:sldIdLst>
            <p14:sldId id="256"/>
            <p14:sldId id="297"/>
            <p14:sldId id="299"/>
            <p14:sldId id="298"/>
            <p14:sldId id="300"/>
            <p14:sldId id="301"/>
            <p14:sldId id="302"/>
            <p14:sldId id="311"/>
            <p14:sldId id="303"/>
            <p14:sldId id="304"/>
            <p14:sldId id="305"/>
            <p14:sldId id="306"/>
            <p14:sldId id="307"/>
            <p14:sldId id="308"/>
            <p14:sldId id="30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22/1/2019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following from 3 environments:</a:t>
            </a:r>
          </a:p>
          <a:p>
            <a:r>
              <a:rPr lang="en-US" dirty="0"/>
              <a:t>1. Entirely new environment</a:t>
            </a:r>
          </a:p>
          <a:p>
            <a:r>
              <a:rPr lang="en-US" dirty="0"/>
              <a:t>2. Contains old shape info</a:t>
            </a:r>
          </a:p>
          <a:p>
            <a:endParaRPr lang="en-US" dirty="0"/>
          </a:p>
          <a:p>
            <a:r>
              <a:rPr lang="en-US" dirty="0"/>
              <a:t>1. Add Category</a:t>
            </a:r>
          </a:p>
          <a:p>
            <a:r>
              <a:rPr lang="en-US" dirty="0"/>
              <a:t>	1.1 Add category then add a new shape inside, check the default name, close and open to check</a:t>
            </a:r>
          </a:p>
          <a:p>
            <a:r>
              <a:rPr lang="en-US" dirty="0"/>
              <a:t>	1.2 Add category then add a new shape inside, check the default name, set the category as default, close and open to check</a:t>
            </a:r>
          </a:p>
          <a:p>
            <a:r>
              <a:rPr lang="en-US" dirty="0"/>
              <a:t>2. Rename Category</a:t>
            </a:r>
          </a:p>
          <a:p>
            <a:r>
              <a:rPr lang="en-US" dirty="0"/>
              <a:t>	2.1 Rename to a valid name</a:t>
            </a:r>
          </a:p>
          <a:p>
            <a:r>
              <a:rPr lang="en-US" dirty="0"/>
              <a:t>	2.2 Rename to an </a:t>
            </a:r>
            <a:r>
              <a:rPr lang="en-US" dirty="0" err="1"/>
              <a:t>invaid</a:t>
            </a:r>
            <a:r>
              <a:rPr lang="en-US" dirty="0"/>
              <a:t> name</a:t>
            </a:r>
          </a:p>
          <a:p>
            <a:r>
              <a:rPr lang="en-US" dirty="0"/>
              <a:t>3. Import Category</a:t>
            </a:r>
          </a:p>
          <a:p>
            <a:r>
              <a:rPr lang="en-US" dirty="0"/>
              <a:t>	3.1 Import single category with </a:t>
            </a:r>
            <a:r>
              <a:rPr lang="en-US" dirty="0" err="1"/>
              <a:t>namebox</a:t>
            </a:r>
            <a:r>
              <a:rPr lang="en-US" dirty="0"/>
              <a:t>, no conflict name</a:t>
            </a:r>
          </a:p>
          <a:p>
            <a:r>
              <a:rPr lang="en-US" dirty="0"/>
              <a:t>	3.2 Import multiple categories with </a:t>
            </a:r>
            <a:r>
              <a:rPr lang="en-US" dirty="0" err="1"/>
              <a:t>nameboxes</a:t>
            </a:r>
            <a:r>
              <a:rPr lang="en-US" dirty="0"/>
              <a:t>, no </a:t>
            </a:r>
            <a:r>
              <a:rPr lang="en-US" dirty="0" err="1"/>
              <a:t>confilct</a:t>
            </a:r>
            <a:r>
              <a:rPr lang="en-US" dirty="0"/>
              <a:t> name</a:t>
            </a:r>
          </a:p>
          <a:p>
            <a:r>
              <a:rPr lang="en-US" dirty="0"/>
              <a:t>	3.3 Import single category with </a:t>
            </a:r>
            <a:r>
              <a:rPr lang="en-US" dirty="0" err="1"/>
              <a:t>namebox</a:t>
            </a:r>
            <a:r>
              <a:rPr lang="en-US" dirty="0"/>
              <a:t>, conflict with one existed name</a:t>
            </a:r>
          </a:p>
          <a:p>
            <a:r>
              <a:rPr lang="en-US" dirty="0"/>
              <a:t>	3.4 Import multiple categories with </a:t>
            </a:r>
            <a:r>
              <a:rPr lang="en-US" dirty="0" err="1"/>
              <a:t>nameboxes</a:t>
            </a:r>
            <a:r>
              <a:rPr lang="en-US" dirty="0"/>
              <a:t>, some of the boxes conflict with existed name</a:t>
            </a:r>
          </a:p>
          <a:p>
            <a:r>
              <a:rPr lang="en-US" dirty="0"/>
              <a:t>	3.5 Import single category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	3.6 Import single category without </a:t>
            </a:r>
            <a:r>
              <a:rPr lang="en-US" dirty="0" err="1"/>
              <a:t>namebox</a:t>
            </a:r>
            <a:r>
              <a:rPr lang="en-US" dirty="0"/>
              <a:t>, conflict with exist name</a:t>
            </a:r>
          </a:p>
          <a:p>
            <a:r>
              <a:rPr lang="en-US" dirty="0"/>
              <a:t>	3.7 Import multiple categories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4. </a:t>
            </a:r>
            <a:r>
              <a:rPr lang="en-US"/>
              <a:t>Migrate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8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86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55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92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35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following from 3 environments:</a:t>
            </a:r>
          </a:p>
          <a:p>
            <a:r>
              <a:rPr lang="en-US" dirty="0"/>
              <a:t>1. Entirely new environment</a:t>
            </a:r>
          </a:p>
          <a:p>
            <a:r>
              <a:rPr lang="en-US" dirty="0"/>
              <a:t>2. Contains old shape info</a:t>
            </a:r>
          </a:p>
          <a:p>
            <a:endParaRPr lang="en-US" dirty="0"/>
          </a:p>
          <a:p>
            <a:r>
              <a:rPr lang="en-US" dirty="0"/>
              <a:t>1. Add Category</a:t>
            </a:r>
          </a:p>
          <a:p>
            <a:r>
              <a:rPr lang="en-US" dirty="0"/>
              <a:t>	1.1 Add category then add a new shape inside, check the default name, close and open to check</a:t>
            </a:r>
          </a:p>
          <a:p>
            <a:r>
              <a:rPr lang="en-US" dirty="0"/>
              <a:t>	1.2 Add category then add a new shape inside, check the default name, set the category as default, close and open to check</a:t>
            </a:r>
          </a:p>
          <a:p>
            <a:r>
              <a:rPr lang="en-US" dirty="0"/>
              <a:t>2. Rename Category</a:t>
            </a:r>
          </a:p>
          <a:p>
            <a:r>
              <a:rPr lang="en-US" dirty="0"/>
              <a:t>	2.1 Rename to a valid name</a:t>
            </a:r>
          </a:p>
          <a:p>
            <a:r>
              <a:rPr lang="en-US" dirty="0"/>
              <a:t>	2.2 Rename to an </a:t>
            </a:r>
            <a:r>
              <a:rPr lang="en-US" dirty="0" err="1"/>
              <a:t>invaid</a:t>
            </a:r>
            <a:r>
              <a:rPr lang="en-US" dirty="0"/>
              <a:t> name</a:t>
            </a:r>
          </a:p>
          <a:p>
            <a:r>
              <a:rPr lang="en-US" dirty="0"/>
              <a:t>3. Import Category</a:t>
            </a:r>
          </a:p>
          <a:p>
            <a:r>
              <a:rPr lang="en-US" dirty="0"/>
              <a:t>	3.1 Import single category with </a:t>
            </a:r>
            <a:r>
              <a:rPr lang="en-US" dirty="0" err="1"/>
              <a:t>namebox</a:t>
            </a:r>
            <a:r>
              <a:rPr lang="en-US" dirty="0"/>
              <a:t>, no conflict name</a:t>
            </a:r>
          </a:p>
          <a:p>
            <a:r>
              <a:rPr lang="en-US" dirty="0"/>
              <a:t>	3.2 Import multiple categories with </a:t>
            </a:r>
            <a:r>
              <a:rPr lang="en-US" dirty="0" err="1"/>
              <a:t>nameboxes</a:t>
            </a:r>
            <a:r>
              <a:rPr lang="en-US" dirty="0"/>
              <a:t>, no </a:t>
            </a:r>
            <a:r>
              <a:rPr lang="en-US" dirty="0" err="1"/>
              <a:t>confilct</a:t>
            </a:r>
            <a:r>
              <a:rPr lang="en-US" dirty="0"/>
              <a:t> name</a:t>
            </a:r>
          </a:p>
          <a:p>
            <a:r>
              <a:rPr lang="en-US" dirty="0"/>
              <a:t>	3.3 Import single category with </a:t>
            </a:r>
            <a:r>
              <a:rPr lang="en-US" dirty="0" err="1"/>
              <a:t>namebox</a:t>
            </a:r>
            <a:r>
              <a:rPr lang="en-US" dirty="0"/>
              <a:t>, conflict with one existed name</a:t>
            </a:r>
          </a:p>
          <a:p>
            <a:r>
              <a:rPr lang="en-US" dirty="0"/>
              <a:t>	3.4 Import multiple categories with </a:t>
            </a:r>
            <a:r>
              <a:rPr lang="en-US" dirty="0" err="1"/>
              <a:t>nameboxes</a:t>
            </a:r>
            <a:r>
              <a:rPr lang="en-US" dirty="0"/>
              <a:t>, some of the boxes conflict with existed name</a:t>
            </a:r>
          </a:p>
          <a:p>
            <a:r>
              <a:rPr lang="en-US" dirty="0"/>
              <a:t>	3.5 Import single category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	3.6 Import single category without </a:t>
            </a:r>
            <a:r>
              <a:rPr lang="en-US" dirty="0" err="1"/>
              <a:t>namebox</a:t>
            </a:r>
            <a:r>
              <a:rPr lang="en-US" dirty="0"/>
              <a:t>, conflict with exist name</a:t>
            </a:r>
          </a:p>
          <a:p>
            <a:r>
              <a:rPr lang="en-US" dirty="0"/>
              <a:t>	3.7 Import multiple categories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4. </a:t>
            </a:r>
            <a:r>
              <a:rPr lang="en-US"/>
              <a:t>Migrate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01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96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83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err="1">
                <a:solidFill>
                  <a:schemeClr val="bg1"/>
                </a:solidFill>
              </a:rPr>
              <a:t>IsClipboardRestored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Repeat for testing Add Shapes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Animations are also expected to be transferred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9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opyMe"/>
          <p:cNvSpPr/>
          <p:nvPr/>
        </p:nvSpPr>
        <p:spPr>
          <a:xfrm>
            <a:off x="3276600" y="13335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1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pyMe"/>
          <p:cNvSpPr/>
          <p:nvPr/>
        </p:nvSpPr>
        <p:spPr>
          <a:xfrm>
            <a:off x="3276600" y="13335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ompareMe"/>
          <p:cNvSpPr/>
          <p:nvPr/>
        </p:nvSpPr>
        <p:spPr>
          <a:xfrm>
            <a:off x="5638800" y="2286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Expected"/>
          <p:cNvSpPr txBox="1"/>
          <p:nvPr/>
        </p:nvSpPr>
        <p:spPr>
          <a:xfrm>
            <a:off x="3769556" y="6095135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 slide</a:t>
            </a:r>
          </a:p>
        </p:txBody>
      </p:sp>
    </p:spTree>
    <p:extLst>
      <p:ext uri="{BB962C8B-B14F-4D97-AF65-F5344CB8AC3E}">
        <p14:creationId xmlns:p14="http://schemas.microsoft.com/office/powerpoint/2010/main" val="25621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opyMe"/>
          <p:cNvSpPr/>
          <p:nvPr/>
        </p:nvSpPr>
        <p:spPr>
          <a:xfrm>
            <a:off x="2438400" y="1206811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5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07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Me"/>
          <p:cNvSpPr/>
          <p:nvPr/>
        </p:nvSpPr>
        <p:spPr>
          <a:xfrm>
            <a:off x="2438400" y="1206811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Expected"/>
          <p:cNvSpPr txBox="1"/>
          <p:nvPr/>
        </p:nvSpPr>
        <p:spPr>
          <a:xfrm>
            <a:off x="3769556" y="6095135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 slide</a:t>
            </a:r>
          </a:p>
        </p:txBody>
      </p:sp>
      <p:sp>
        <p:nvSpPr>
          <p:cNvPr id="8" name="compareMe"/>
          <p:cNvSpPr/>
          <p:nvPr/>
        </p:nvSpPr>
        <p:spPr>
          <a:xfrm>
            <a:off x="4927600" y="509488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2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Shapes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Repeat for testing Add Shapes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Animations are also expected to be transferred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lectMe1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electMe2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02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C774B3F-C247-4CB9-AFF5-DDDFBDF5F455}"/>
              </a:ext>
            </a:extLst>
          </p:cNvPr>
          <p:cNvSpPr>
            <a:spLocks noGrp="1"/>
          </p:cNvSpPr>
          <p:nvPr/>
        </p:nvSpPr>
        <p:spPr>
          <a:xfrm>
            <a:off x="685800" y="26939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Placeholder">
            <a:extLst>
              <a:ext uri="{FF2B5EF4-FFF2-40B4-BE49-F238E27FC236}">
                <a16:creationId xmlns:a16="http://schemas.microsoft.com/office/drawing/2014/main" id="{DECD9BCB-1985-4800-9315-97DF8FF4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216</Words>
  <Application>Microsoft Office PowerPoint</Application>
  <PresentationFormat>On-screen Show (4:3)</PresentationFormat>
  <Paragraphs>82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Shapes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IsClipboardRestored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113</cp:revision>
  <dcterms:created xsi:type="dcterms:W3CDTF">2014-01-22T00:01:33Z</dcterms:created>
  <dcterms:modified xsi:type="dcterms:W3CDTF">2019-01-22T15:48:24Z</dcterms:modified>
</cp:coreProperties>
</file>