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9"/>
  </p:notesMasterIdLst>
  <p:sldIdLst>
    <p:sldId id="287" r:id="rId4"/>
    <p:sldId id="256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257" r:id="rId16"/>
    <p:sldId id="302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Convert to Picture" id="{A3A2B0AB-762C-4281-AA7B-EF7E134E0DC4}">
          <p14:sldIdLst>
            <p14:sldId id="256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257"/>
            <p14:sldId id="302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4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04F41-C1A1-4B0D-9EEE-5E3F0E5BC108}" type="datetimeFigureOut">
              <a:rPr lang="en-SG" smtClean="0"/>
              <a:t>9/7/2019</a:t>
            </a:fld>
            <a:endParaRPr lang="en-SG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FB07A-B1AD-4238-A6C9-967239C45D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072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>
                <a:solidFill>
                  <a:srgbClr val="0070C0"/>
                </a:solidFill>
              </a:rPr>
              <a:t>DO NOT SAVE </a:t>
            </a:r>
            <a:r>
              <a:rPr lang="en-US" dirty="0">
                <a:solidFill>
                  <a:srgbClr val="0070C0"/>
                </a:solidFill>
              </a:rPr>
              <a:t>these slides after testing. Keep this file in its original form.</a:t>
            </a: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your result is different from the expected output, 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"/>
          <p:cNvSpPr/>
          <p:nvPr/>
        </p:nvSpPr>
        <p:spPr>
          <a:xfrm rot="7571245">
            <a:off x="2125465" y="2452494"/>
            <a:ext cx="1946355" cy="1534029"/>
          </a:xfrm>
          <a:prstGeom prst="ellipse">
            <a:avLst/>
          </a:prstGeom>
          <a:solidFill>
            <a:schemeClr val="accent2">
              <a:alpha val="74000"/>
            </a:schemeClr>
          </a:solidFill>
          <a:ln w="762000" cmpd="sng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pic>
        <p:nvPicPr>
          <p:cNvPr id="5" name="pictocop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538" y="2066426"/>
            <a:ext cx="1889924" cy="27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512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571245">
            <a:off x="1745213" y="2070313"/>
            <a:ext cx="2706859" cy="2298391"/>
          </a:xfrm>
          <a:prstGeom prst="rect">
            <a:avLst/>
          </a:prstGeom>
        </p:spPr>
      </p:pic>
      <p:pic>
        <p:nvPicPr>
          <p:cNvPr id="5" name="pictocop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538" y="2066426"/>
            <a:ext cx="1889924" cy="2725148"/>
          </a:xfrm>
          <a:prstGeom prst="rect">
            <a:avLst/>
          </a:prstGeom>
        </p:spPr>
      </p:pic>
      <p:pic>
        <p:nvPicPr>
          <p:cNvPr id="6" name="copi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938" y="2218826"/>
            <a:ext cx="1889924" cy="2725148"/>
          </a:xfrm>
          <a:prstGeom prst="rect">
            <a:avLst/>
          </a:prstGeom>
        </p:spPr>
      </p:pic>
      <p:sp>
        <p:nvSpPr>
          <p:cNvPr id="7" name="text 3"/>
          <p:cNvSpPr txBox="1"/>
          <p:nvPr/>
        </p:nvSpPr>
        <p:spPr>
          <a:xfrm>
            <a:off x="953869" y="6096000"/>
            <a:ext cx="7742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Expected Output (pasted object is the right shape )</a:t>
            </a:r>
            <a:endParaRPr lang="en-SG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272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to Picture:: shape from grouped shapes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88997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30360D9-2BFD-41D0-8389-647CD9345C2E}"/>
              </a:ext>
            </a:extLst>
          </p:cNvPr>
          <p:cNvGrpSpPr/>
          <p:nvPr/>
        </p:nvGrpSpPr>
        <p:grpSpPr>
          <a:xfrm>
            <a:off x="1000858" y="1888984"/>
            <a:ext cx="5699347" cy="2822098"/>
            <a:chOff x="1000858" y="1888984"/>
            <a:chExt cx="5699347" cy="2822098"/>
          </a:xfrm>
        </p:grpSpPr>
        <p:sp>
          <p:nvSpPr>
            <p:cNvPr id="7" name="Flowchart: Process 6"/>
            <p:cNvSpPr/>
            <p:nvPr/>
          </p:nvSpPr>
          <p:spPr>
            <a:xfrm>
              <a:off x="1000858" y="2233402"/>
              <a:ext cx="3010769" cy="119559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" name="pic"/>
            <p:cNvSpPr/>
            <p:nvPr/>
          </p:nvSpPr>
          <p:spPr>
            <a:xfrm>
              <a:off x="3344035" y="3770383"/>
              <a:ext cx="1341254" cy="9406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Flowchart: Process 8"/>
            <p:cNvSpPr/>
            <p:nvPr/>
          </p:nvSpPr>
          <p:spPr>
            <a:xfrm>
              <a:off x="4636737" y="1888984"/>
              <a:ext cx="1268426" cy="106208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" name="Flowchart: Process 9"/>
            <p:cNvSpPr/>
            <p:nvPr/>
          </p:nvSpPr>
          <p:spPr>
            <a:xfrm>
              <a:off x="5298260" y="3181687"/>
              <a:ext cx="1401945" cy="1056011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77758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25C8DB4-B782-4F8B-BE2D-090F70802994}"/>
              </a:ext>
            </a:extLst>
          </p:cNvPr>
          <p:cNvGrpSpPr/>
          <p:nvPr/>
        </p:nvGrpSpPr>
        <p:grpSpPr>
          <a:xfrm>
            <a:off x="1000858" y="1888984"/>
            <a:ext cx="5699347" cy="2348714"/>
            <a:chOff x="1000858" y="1888984"/>
            <a:chExt cx="5699347" cy="2348714"/>
          </a:xfrm>
        </p:grpSpPr>
        <p:sp>
          <p:nvSpPr>
            <p:cNvPr id="7" name="Flowchart: Process 6"/>
            <p:cNvSpPr/>
            <p:nvPr/>
          </p:nvSpPr>
          <p:spPr>
            <a:xfrm>
              <a:off x="1000858" y="2233402"/>
              <a:ext cx="3010769" cy="119559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Flowchart: Process 8"/>
            <p:cNvSpPr/>
            <p:nvPr/>
          </p:nvSpPr>
          <p:spPr>
            <a:xfrm>
              <a:off x="4636737" y="1888984"/>
              <a:ext cx="1268426" cy="106208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" name="Flowchart: Process 9"/>
            <p:cNvSpPr/>
            <p:nvPr/>
          </p:nvSpPr>
          <p:spPr>
            <a:xfrm>
              <a:off x="5298260" y="3181687"/>
              <a:ext cx="1401945" cy="1056011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FDA14D2-E31B-484D-8627-E2C3823C4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851" y="3759107"/>
            <a:ext cx="1365622" cy="963251"/>
          </a:xfrm>
          <a:prstGeom prst="rect">
            <a:avLst/>
          </a:prstGeom>
        </p:spPr>
      </p:pic>
      <p:sp>
        <p:nvSpPr>
          <p:cNvPr id="11" name="text 3">
            <a:extLst>
              <a:ext uri="{FF2B5EF4-FFF2-40B4-BE49-F238E27FC236}">
                <a16:creationId xmlns:a16="http://schemas.microsoft.com/office/drawing/2014/main" id="{26742310-A731-46F6-91AA-B3348EA4301B}"/>
              </a:ext>
            </a:extLst>
          </p:cNvPr>
          <p:cNvSpPr txBox="1"/>
          <p:nvPr/>
        </p:nvSpPr>
        <p:spPr>
          <a:xfrm>
            <a:off x="2057400" y="6019800"/>
            <a:ext cx="5328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Expected Output (a picture object)</a:t>
            </a:r>
            <a:endParaRPr lang="en-SG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966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32400260827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2306293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>
                <a:solidFill>
                  <a:schemeClr val="bg1"/>
                </a:solidFill>
              </a:rPr>
              <a:t>Convert to Picture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Right click the </a:t>
            </a:r>
            <a:r>
              <a:rPr lang="en-US" sz="2400" b="1" dirty="0">
                <a:solidFill>
                  <a:schemeClr val="bg1"/>
                </a:solidFill>
              </a:rPr>
              <a:t>object(s) </a:t>
            </a:r>
            <a:r>
              <a:rPr lang="en-US" sz="2400" dirty="0">
                <a:solidFill>
                  <a:schemeClr val="bg1"/>
                </a:solidFill>
              </a:rPr>
              <a:t>and click ‘Convert to Picture’ button in the context menu.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Compare the result with the expected output.</a:t>
            </a: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to Picture:: normal case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"/>
          <p:cNvSpPr/>
          <p:nvPr/>
        </p:nvSpPr>
        <p:spPr>
          <a:xfrm rot="7571245">
            <a:off x="2398840" y="1665298"/>
            <a:ext cx="4359830" cy="3436221"/>
          </a:xfrm>
          <a:prstGeom prst="ellipse">
            <a:avLst/>
          </a:prstGeom>
          <a:ln w="7620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976109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3"/>
          <p:cNvSpPr txBox="1"/>
          <p:nvPr/>
        </p:nvSpPr>
        <p:spPr>
          <a:xfrm>
            <a:off x="2057400" y="6019800"/>
            <a:ext cx="5328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Expected Output (a picture object)</a:t>
            </a:r>
            <a:endParaRPr lang="en-SG" sz="2800" b="1" dirty="0">
              <a:solidFill>
                <a:schemeClr val="accent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571245">
            <a:off x="2018213" y="1283154"/>
            <a:ext cx="5121084" cy="42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82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to Picture:: group of shapes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71962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pic"/>
          <p:cNvGrpSpPr/>
          <p:nvPr/>
        </p:nvGrpSpPr>
        <p:grpSpPr>
          <a:xfrm>
            <a:off x="838200" y="1905000"/>
            <a:ext cx="7543800" cy="2708565"/>
            <a:chOff x="1143000" y="2015835"/>
            <a:chExt cx="7543800" cy="2708565"/>
          </a:xfrm>
        </p:grpSpPr>
        <p:sp>
          <p:nvSpPr>
            <p:cNvPr id="5" name="5ae8dda6-8551-44ce-a261-6fd6c835063a"/>
            <p:cNvSpPr/>
            <p:nvPr/>
          </p:nvSpPr>
          <p:spPr>
            <a:xfrm>
              <a:off x="3048001" y="2743200"/>
              <a:ext cx="1524000" cy="1524000"/>
            </a:xfrm>
            <a:prstGeom prst="flowChartConnector">
              <a:avLst/>
            </a:prstGeom>
            <a:blipFill>
              <a:blip r:embed="rId2"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a8cfa4dc-1704-4d18-9752-0d8420196425"/>
            <p:cNvSpPr/>
            <p:nvPr/>
          </p:nvSpPr>
          <p:spPr>
            <a:xfrm>
              <a:off x="4952999" y="2743200"/>
              <a:ext cx="1388299" cy="1388299"/>
            </a:xfrm>
            <a:prstGeom prst="flowChartConnector">
              <a:avLst/>
            </a:prstGeom>
            <a:blipFill>
              <a:blip r:embed="rId3"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a8bc0336-6350-41ab-81ca-cbaa733c3602"/>
            <p:cNvSpPr/>
            <p:nvPr/>
          </p:nvSpPr>
          <p:spPr>
            <a:xfrm>
              <a:off x="6281924" y="2015835"/>
              <a:ext cx="1354902" cy="1354902"/>
            </a:xfrm>
            <a:prstGeom prst="flowChartConnector">
              <a:avLst/>
            </a:prstGeom>
            <a:blipFill>
              <a:blip r:embed="rId4"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053ab841-8d9e-4edc-9c2d-20721bbfb0c0"/>
            <p:cNvSpPr/>
            <p:nvPr/>
          </p:nvSpPr>
          <p:spPr>
            <a:xfrm>
              <a:off x="7305303" y="2733303"/>
              <a:ext cx="1381497" cy="1381497"/>
            </a:xfrm>
            <a:prstGeom prst="flowChartConnector">
              <a:avLst/>
            </a:prstGeom>
            <a:blipFill>
              <a:blip r:embed="rId5"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6711598e-fbc9-41a9-8cbe-767bfe0cacfb"/>
            <p:cNvSpPr/>
            <p:nvPr/>
          </p:nvSpPr>
          <p:spPr>
            <a:xfrm>
              <a:off x="2908466" y="3048001"/>
              <a:ext cx="4787735" cy="609600"/>
            </a:xfrm>
            <a:prstGeom prst="rect">
              <a:avLst/>
            </a:prstGeom>
            <a:blipFill>
              <a:blip r:embed="rId6"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2f5e929c-cbdc-4f3b-9306-0f83e11abb8a"/>
            <p:cNvSpPr/>
            <p:nvPr/>
          </p:nvSpPr>
          <p:spPr>
            <a:xfrm>
              <a:off x="1143000" y="3048000"/>
              <a:ext cx="1765465" cy="1676400"/>
            </a:xfrm>
            <a:prstGeom prst="teardrop">
              <a:avLst/>
            </a:prstGeom>
            <a:blipFill>
              <a:blip r:embed="rId7"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525274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3"/>
          <p:cNvSpPr txBox="1"/>
          <p:nvPr/>
        </p:nvSpPr>
        <p:spPr>
          <a:xfrm>
            <a:off x="2057400" y="6019800"/>
            <a:ext cx="5328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Expected Output (a picture object)</a:t>
            </a:r>
            <a:endParaRPr lang="en-SG" sz="2800" b="1" dirty="0">
              <a:solidFill>
                <a:schemeClr val="accent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397" y="1905853"/>
            <a:ext cx="7541406" cy="270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772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to Picture:: check if clipboard is restored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8108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140</Words>
  <Application>Microsoft Office PowerPoint</Application>
  <PresentationFormat>On-screen Show (4:3)</PresentationFormat>
  <Paragraphs>16</Paragraphs>
  <Slides>15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宋体</vt:lpstr>
      <vt:lpstr>Arial</vt:lpstr>
      <vt:lpstr>Calibri</vt:lpstr>
      <vt:lpstr>Office Theme</vt:lpstr>
      <vt:lpstr>Main feature</vt:lpstr>
      <vt:lpstr>Sub feature</vt:lpstr>
      <vt:lpstr>PowerPointLabs Test Cases</vt:lpstr>
      <vt:lpstr>Convert to Picture</vt:lpstr>
      <vt:lpstr>Convert to Picture:: normal case</vt:lpstr>
      <vt:lpstr>PowerPoint Presentation</vt:lpstr>
      <vt:lpstr>PowerPoint Presentation</vt:lpstr>
      <vt:lpstr>Convert to Picture:: group of shapes</vt:lpstr>
      <vt:lpstr>PowerPoint Presentation</vt:lpstr>
      <vt:lpstr>PowerPoint Presentation</vt:lpstr>
      <vt:lpstr>Convert to Picture:: check if clipboard is restored</vt:lpstr>
      <vt:lpstr>PowerPoint Presentation</vt:lpstr>
      <vt:lpstr>PowerPoint Presentation</vt:lpstr>
      <vt:lpstr>Convert to Picture:: shape from grouped shapes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Yu Hong Herald</cp:lastModifiedBy>
  <cp:revision>90</cp:revision>
  <dcterms:created xsi:type="dcterms:W3CDTF">2014-01-22T00:01:33Z</dcterms:created>
  <dcterms:modified xsi:type="dcterms:W3CDTF">2019-07-09T08:01:00Z</dcterms:modified>
</cp:coreProperties>
</file>