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28"/>
  </p:notesMasterIdLst>
  <p:sldIdLst>
    <p:sldId id="279" r:id="rId3"/>
    <p:sldId id="256" r:id="rId4"/>
    <p:sldId id="280" r:id="rId5"/>
    <p:sldId id="281" r:id="rId6"/>
    <p:sldId id="257" r:id="rId7"/>
    <p:sldId id="258" r:id="rId8"/>
    <p:sldId id="282" r:id="rId9"/>
    <p:sldId id="283" r:id="rId10"/>
    <p:sldId id="259" r:id="rId11"/>
    <p:sldId id="260" r:id="rId12"/>
    <p:sldId id="284" r:id="rId13"/>
    <p:sldId id="285" r:id="rId14"/>
    <p:sldId id="277" r:id="rId15"/>
    <p:sldId id="278" r:id="rId16"/>
    <p:sldId id="286" r:id="rId17"/>
    <p:sldId id="287" r:id="rId18"/>
    <p:sldId id="261" r:id="rId19"/>
    <p:sldId id="262" r:id="rId20"/>
    <p:sldId id="288" r:id="rId21"/>
    <p:sldId id="289" r:id="rId22"/>
    <p:sldId id="263" r:id="rId23"/>
    <p:sldId id="264" r:id="rId24"/>
    <p:sldId id="290" r:id="rId25"/>
    <p:sldId id="291" r:id="rId26"/>
    <p:sldId id="29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D573757-06DE-439A-A4A7-0F63FA430E1F}">
          <p14:sldIdLst>
            <p14:sldId id="279"/>
            <p14:sldId id="256"/>
            <p14:sldId id="280"/>
          </p14:sldIdLst>
        </p14:section>
        <p14:section name="--Indent" id="{5689B7FC-9341-4541-8844-A22BBD6CB6BA}">
          <p14:sldIdLst>
            <p14:sldId id="281"/>
            <p14:sldId id="257"/>
            <p14:sldId id="258"/>
            <p14:sldId id="282"/>
          </p14:sldIdLst>
        </p14:section>
        <p14:section name="NoIndent" id="{AD26ADD1-063F-4E77-8C7C-8B03AEDA042A}">
          <p14:sldIdLst>
            <p14:sldId id="283"/>
            <p14:sldId id="259"/>
            <p14:sldId id="260"/>
            <p14:sldId id="284"/>
          </p14:sldIdLst>
        </p14:section>
        <p14:section name="- IndentAgain" id="{445BF76F-4E02-4379-87AB-BC702D6730D7}">
          <p14:sldIdLst>
            <p14:sldId id="285"/>
            <p14:sldId id="277"/>
            <p14:sldId id="278"/>
            <p14:sldId id="286"/>
          </p14:sldIdLst>
        </p14:section>
        <p14:section name="Dash-In-Name" id="{DDF7B53E-0119-4FB8-99C3-0568A9B4F4F3}">
          <p14:sldIdLst>
            <p14:sldId id="287"/>
            <p14:sldId id="261"/>
            <p14:sldId id="262"/>
            <p14:sldId id="288"/>
          </p14:sldIdLst>
        </p14:section>
        <p14:section name="----------------MoreThan9" id="{A3D17113-A908-4B18-BBA4-2F137C48DC17}">
          <p14:sldIdLst>
            <p14:sldId id="289"/>
            <p14:sldId id="263"/>
            <p14:sldId id="264"/>
            <p14:sldId id="290"/>
            <p14:sldId id="291"/>
            <p14:sldId id="29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2105C1-24C8-45D1-A21F-C6A549AEEE91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71639E-DB4E-4EA8-B372-3E4E2DF73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604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/>
              <a:t>This notes page is used to store data - Do not edit the notes. UFBUVGVtcGxhdGVNYXJrZXI=@VGl0bGUgMQ==@UHB0TGFic0FnZW5kYV8mXkBDb250ZW50U2hhcGVfJl5AMjAxNzAyMjMwMTIwMjQ1MDUzNA==@677968261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71639E-DB4E-4EA8-B372-3E4E2DF7330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931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09FDA-3975-45C4-B655-88143015D3AE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895B7-782A-4413-9ABE-A961FD3F6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051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09FDA-3975-45C4-B655-88143015D3AE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895B7-782A-4413-9ABE-A961FD3F6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649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09FDA-3975-45C4-B655-88143015D3AE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895B7-782A-4413-9ABE-A961FD3F6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8446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09FDA-3975-45C4-B655-88143015D3AE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895B7-782A-4413-9ABE-A961FD3F6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4565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DF146-F883-4712-8AA9-41CC6C1918AD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13129-C884-4FF7-ABD0-5210EDBC4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4477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DF146-F883-4712-8AA9-41CC6C1918AD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13129-C884-4FF7-ABD0-5210EDBC4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4742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DF146-F883-4712-8AA9-41CC6C1918AD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13129-C884-4FF7-ABD0-5210EDBC4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3630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DF146-F883-4712-8AA9-41CC6C1918AD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13129-C884-4FF7-ABD0-5210EDBC4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618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DF146-F883-4712-8AA9-41CC6C1918AD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13129-C884-4FF7-ABD0-5210EDBC4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5146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DF146-F883-4712-8AA9-41CC6C1918AD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13129-C884-4FF7-ABD0-5210EDBC4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8725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DF146-F883-4712-8AA9-41CC6C1918AD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13129-C884-4FF7-ABD0-5210EDBC4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760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09FDA-3975-45C4-B655-88143015D3AE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895B7-782A-4413-9ABE-A961FD3F6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7254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DF146-F883-4712-8AA9-41CC6C1918AD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13129-C884-4FF7-ABD0-5210EDBC4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616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DF146-F883-4712-8AA9-41CC6C1918AD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13129-C884-4FF7-ABD0-5210EDBC4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2329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DF146-F883-4712-8AA9-41CC6C1918AD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13129-C884-4FF7-ABD0-5210EDBC4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3214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DF146-F883-4712-8AA9-41CC6C1918AD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13129-C884-4FF7-ABD0-5210EDBC4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99933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09FDA-3975-45C4-B655-88143015D3AE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895B7-782A-4413-9ABE-A961FD3F6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822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09FDA-3975-45C4-B655-88143015D3AE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895B7-782A-4413-9ABE-A961FD3F6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005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09FDA-3975-45C4-B655-88143015D3AE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895B7-782A-4413-9ABE-A961FD3F6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322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09FDA-3975-45C4-B655-88143015D3AE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895B7-782A-4413-9ABE-A961FD3F6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786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09FDA-3975-45C4-B655-88143015D3AE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895B7-782A-4413-9ABE-A961FD3F6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832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09FDA-3975-45C4-B655-88143015D3AE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895B7-782A-4413-9ABE-A961FD3F6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8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09FDA-3975-45C4-B655-88143015D3AE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895B7-782A-4413-9ABE-A961FD3F6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767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09FDA-3975-45C4-B655-88143015D3AE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895B7-782A-4413-9ABE-A961FD3F6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049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09FDA-3975-45C4-B655-88143015D3AE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895B7-782A-4413-9ABE-A961FD3F6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535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DF146-F883-4712-8AA9-41CC6C1918AD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13129-C884-4FF7-ABD0-5210EDBC4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131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tLabsAgenda_&amp;^@Bullet_&amp;^@Reference_&amp;^@20170223012024510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PTTemplateMarker"/>
          <p:cNvSpPr txBox="1"/>
          <p:nvPr/>
        </p:nvSpPr>
        <p:spPr>
          <a:xfrm>
            <a:off x="381000" y="6211669"/>
            <a:ext cx="11430000" cy="646331"/>
          </a:xfrm>
          <a:prstGeom prst="rect">
            <a:avLst/>
          </a:prstGeom>
          <a:solidFill>
            <a:srgbClr val="C00000"/>
          </a:solidFill>
        </p:spPr>
        <p:txBody>
          <a:bodyPr vert="horz" rtlCol="0">
            <a:normAutofit/>
          </a:bodyPr>
          <a:lstStyle/>
          <a:p>
            <a:pPr algn="ctr"/>
            <a:r>
              <a:rPr lang="en-SG" b="1">
                <a:solidFill>
                  <a:srgbClr val="FFFF00"/>
                </a:solidFill>
              </a:rPr>
              <a:t>This slide is used as a ‘Template' for generating agenda slides. Please do not delete this slide.</a:t>
            </a:r>
          </a:p>
          <a:p>
            <a:pPr algn="ctr"/>
            <a:r>
              <a:rPr lang="en-SG">
                <a:solidFill>
                  <a:srgbClr val="FFFFFF"/>
                </a:solidFill>
              </a:rPr>
              <a:t>Adjust the design of this slide and click the 'Sync Agenda' (in Agenda Lab) to replicate the design in the other slides.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" name="PptLabsAgenda_&amp;^@ContentShape_&amp;^@201702230120245053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olidFill>
                  <a:srgbClr val="808080"/>
                </a:solidFill>
              </a:rPr>
              <a:t>Visited bullet format</a:t>
            </a:r>
          </a:p>
          <a:p>
            <a:r>
              <a:rPr lang="en-US">
                <a:solidFill>
                  <a:srgbClr val="FF0000"/>
                </a:solidFill>
              </a:rPr>
              <a:t>Highlighted bullet format</a:t>
            </a:r>
          </a:p>
          <a:p>
            <a:r>
              <a:rPr lang="en-US">
                <a:solidFill>
                  <a:srgbClr val="000000"/>
                </a:solidFill>
              </a:rPr>
              <a:t>Unvisited bullet format</a:t>
            </a:r>
          </a:p>
        </p:txBody>
      </p:sp>
    </p:spTree>
    <p:extLst>
      <p:ext uri="{BB962C8B-B14F-4D97-AF65-F5344CB8AC3E}">
        <p14:creationId xmlns:p14="http://schemas.microsoft.com/office/powerpoint/2010/main" val="4072025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NoIndent</a:t>
            </a:r>
            <a:r>
              <a:rPr lang="en-US" dirty="0"/>
              <a:t> – Slide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r>
              <a:rPr lang="en-US" dirty="0"/>
              <a:t>In </a:t>
            </a:r>
            <a:r>
              <a:rPr lang="en-US" dirty="0" err="1"/>
              <a:t>vel</a:t>
            </a:r>
            <a:r>
              <a:rPr lang="en-US" dirty="0"/>
              <a:t> dictum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 pulvinar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lorem ac </a:t>
            </a:r>
            <a:r>
              <a:rPr lang="en-US" dirty="0" err="1"/>
              <a:t>egestas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. </a:t>
            </a:r>
            <a:r>
              <a:rPr lang="en-US" dirty="0" err="1"/>
              <a:t>Vivamus</a:t>
            </a:r>
            <a:r>
              <a:rPr lang="en-US" dirty="0"/>
              <a:t> semper ligula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.</a:t>
            </a:r>
          </a:p>
          <a:p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, </a:t>
            </a:r>
            <a:r>
              <a:rPr lang="en-US" dirty="0" err="1"/>
              <a:t>posuere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a,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. Integer dictum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 lorem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ac ex in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in ex. Cras </a:t>
            </a:r>
            <a:r>
              <a:rPr lang="en-US" dirty="0" err="1"/>
              <a:t>dapibus</a:t>
            </a:r>
            <a:r>
              <a:rPr lang="en-US" dirty="0"/>
              <a:t> gravida ipsum at </a:t>
            </a:r>
            <a:r>
              <a:rPr lang="en-US" dirty="0" err="1"/>
              <a:t>interdum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ipsum </a:t>
            </a:r>
            <a:r>
              <a:rPr lang="en-US" dirty="0" err="1"/>
              <a:t>neque</a:t>
            </a:r>
            <a:r>
              <a:rPr lang="en-US" dirty="0"/>
              <a:t>, non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non.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potenti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442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End_&amp;^@NoIndent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70223012024906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0"/>
            <a:ext cx="1524000" cy="10668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Agenda</a:t>
            </a:r>
            <a:endParaRPr lang="en-US"/>
          </a:p>
        </p:txBody>
      </p:sp>
      <p:sp>
        <p:nvSpPr>
          <p:cNvPr id="6" name="PptLabsAgenda_&amp;^@ContentShape_&amp;^@2017022301202450534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rgbClr val="808080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/>
              <a:t>Indent</a:t>
            </a:r>
          </a:p>
          <a:p>
            <a:r>
              <a:rPr lang="en-US">
                <a:solidFill>
                  <a:srgbClr val="FF0000"/>
                </a:solidFill>
              </a:rPr>
              <a:t>NoIndent</a:t>
            </a:r>
          </a:p>
          <a:p>
            <a:r>
              <a:rPr lang="en-US">
                <a:solidFill>
                  <a:srgbClr val="000000"/>
                </a:solidFill>
              </a:rPr>
              <a:t>IndentAgain</a:t>
            </a:r>
          </a:p>
          <a:p>
            <a:r>
              <a:rPr lang="en-US">
                <a:solidFill>
                  <a:srgbClr val="000000"/>
                </a:solidFill>
              </a:rPr>
              <a:t>Dash-In-Name</a:t>
            </a:r>
          </a:p>
          <a:p>
            <a:r>
              <a:rPr lang="en-US">
                <a:solidFill>
                  <a:srgbClr val="000000"/>
                </a:solidFill>
              </a:rPr>
              <a:t>MoreThan9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976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Start_&amp;^@IndentAgain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702230120251028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0"/>
            <a:ext cx="1524000" cy="10668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Agenda</a:t>
            </a:r>
            <a:endParaRPr lang="en-US"/>
          </a:p>
        </p:txBody>
      </p:sp>
      <p:sp>
        <p:nvSpPr>
          <p:cNvPr id="6" name="PptLabsAgenda_&amp;^@ContentShape_&amp;^@2017022301202450534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rgbClr val="808080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/>
              <a:t>Indent</a:t>
            </a:r>
          </a:p>
          <a:p>
            <a:r>
              <a:rPr lang="en-US"/>
              <a:t>NoIndent</a:t>
            </a:r>
          </a:p>
          <a:p>
            <a:r>
              <a:rPr lang="en-US">
                <a:solidFill>
                  <a:srgbClr val="FF0000"/>
                </a:solidFill>
              </a:rPr>
              <a:t>IndentAgain</a:t>
            </a:r>
          </a:p>
          <a:p>
            <a:r>
              <a:rPr lang="en-US">
                <a:solidFill>
                  <a:srgbClr val="000000"/>
                </a:solidFill>
              </a:rPr>
              <a:t>Dash-In-Name</a:t>
            </a:r>
          </a:p>
          <a:p>
            <a:r>
              <a:rPr lang="en-US">
                <a:solidFill>
                  <a:srgbClr val="000000"/>
                </a:solidFill>
              </a:rPr>
              <a:t>MoreThan9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06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IndentAgain</a:t>
            </a:r>
            <a:r>
              <a:rPr lang="en-US" dirty="0"/>
              <a:t> – Slide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r>
              <a:rPr lang="en-US" dirty="0"/>
              <a:t>In </a:t>
            </a:r>
            <a:r>
              <a:rPr lang="en-US" dirty="0" err="1"/>
              <a:t>vel</a:t>
            </a:r>
            <a:r>
              <a:rPr lang="en-US" dirty="0"/>
              <a:t> dictum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 pulvinar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lorem ac </a:t>
            </a:r>
            <a:r>
              <a:rPr lang="en-US" dirty="0" err="1"/>
              <a:t>egestas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. </a:t>
            </a:r>
            <a:r>
              <a:rPr lang="en-US" dirty="0" err="1"/>
              <a:t>Vivamus</a:t>
            </a:r>
            <a:r>
              <a:rPr lang="en-US" dirty="0"/>
              <a:t> semper ligula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.</a:t>
            </a:r>
          </a:p>
          <a:p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, </a:t>
            </a:r>
            <a:r>
              <a:rPr lang="en-US" dirty="0" err="1"/>
              <a:t>posuere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a,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. Integer dictum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 lorem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ac ex in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in ex. Cras </a:t>
            </a:r>
            <a:r>
              <a:rPr lang="en-US" dirty="0" err="1"/>
              <a:t>dapibus</a:t>
            </a:r>
            <a:r>
              <a:rPr lang="en-US" dirty="0"/>
              <a:t> gravida ipsum at </a:t>
            </a:r>
            <a:r>
              <a:rPr lang="en-US" dirty="0" err="1"/>
              <a:t>interdum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ipsum </a:t>
            </a:r>
            <a:r>
              <a:rPr lang="en-US" dirty="0" err="1"/>
              <a:t>neque</a:t>
            </a:r>
            <a:r>
              <a:rPr lang="en-US" dirty="0"/>
              <a:t>, non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non.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potenti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92981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push dir="u"/>
      </p:transition>
    </mc:Choice>
    <mc:Fallback xmlns="">
      <p:transition spd="slow">
        <p:push dir="u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IndentAgain </a:t>
            </a:r>
            <a:r>
              <a:rPr lang="en-US" dirty="0"/>
              <a:t>– Slide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r>
              <a:rPr lang="en-US" dirty="0"/>
              <a:t>In </a:t>
            </a:r>
            <a:r>
              <a:rPr lang="en-US" dirty="0" err="1"/>
              <a:t>vel</a:t>
            </a:r>
            <a:r>
              <a:rPr lang="en-US" dirty="0"/>
              <a:t> dictum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 pulvinar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lorem ac </a:t>
            </a:r>
            <a:r>
              <a:rPr lang="en-US" dirty="0" err="1"/>
              <a:t>egestas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. </a:t>
            </a:r>
            <a:r>
              <a:rPr lang="en-US" dirty="0" err="1"/>
              <a:t>Vivamus</a:t>
            </a:r>
            <a:r>
              <a:rPr lang="en-US" dirty="0"/>
              <a:t> semper ligula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.</a:t>
            </a:r>
          </a:p>
          <a:p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, </a:t>
            </a:r>
            <a:r>
              <a:rPr lang="en-US" dirty="0" err="1"/>
              <a:t>posuere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a,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. Integer dictum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 lorem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ac ex in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in ex. Cras </a:t>
            </a:r>
            <a:r>
              <a:rPr lang="en-US" dirty="0" err="1"/>
              <a:t>dapibus</a:t>
            </a:r>
            <a:r>
              <a:rPr lang="en-US" dirty="0"/>
              <a:t> gravida ipsum at </a:t>
            </a:r>
            <a:r>
              <a:rPr lang="en-US" dirty="0" err="1"/>
              <a:t>interdum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ipsum </a:t>
            </a:r>
            <a:r>
              <a:rPr lang="en-US" dirty="0" err="1"/>
              <a:t>neque</a:t>
            </a:r>
            <a:r>
              <a:rPr lang="en-US" dirty="0"/>
              <a:t>, non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non.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potenti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9019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End_&amp;^@IndentAgain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70223012025111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0"/>
            <a:ext cx="1524000" cy="10668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Agenda</a:t>
            </a:r>
            <a:endParaRPr lang="en-US"/>
          </a:p>
        </p:txBody>
      </p:sp>
      <p:sp>
        <p:nvSpPr>
          <p:cNvPr id="6" name="PptLabsAgenda_&amp;^@ContentShape_&amp;^@2017022301202450534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rgbClr val="808080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/>
              <a:t>Indent</a:t>
            </a:r>
          </a:p>
          <a:p>
            <a:r>
              <a:rPr lang="en-US"/>
              <a:t>NoIndent</a:t>
            </a:r>
          </a:p>
          <a:p>
            <a:r>
              <a:rPr lang="en-US">
                <a:solidFill>
                  <a:srgbClr val="FF0000"/>
                </a:solidFill>
              </a:rPr>
              <a:t>IndentAgain</a:t>
            </a:r>
          </a:p>
          <a:p>
            <a:r>
              <a:rPr lang="en-US">
                <a:solidFill>
                  <a:srgbClr val="000000"/>
                </a:solidFill>
              </a:rPr>
              <a:t>Dash-In-Name</a:t>
            </a:r>
          </a:p>
          <a:p>
            <a:r>
              <a:rPr lang="en-US">
                <a:solidFill>
                  <a:srgbClr val="000000"/>
                </a:solidFill>
              </a:rPr>
              <a:t>MoreThan9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763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Start_&amp;^@Dash-In-Name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702230120253234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0"/>
            <a:ext cx="1524000" cy="10668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Agenda</a:t>
            </a:r>
            <a:endParaRPr lang="en-US"/>
          </a:p>
        </p:txBody>
      </p:sp>
      <p:sp>
        <p:nvSpPr>
          <p:cNvPr id="6" name="PptLabsAgenda_&amp;^@ContentShape_&amp;^@2017022301202450534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rgbClr val="808080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/>
              <a:t>Indent</a:t>
            </a:r>
          </a:p>
          <a:p>
            <a:r>
              <a:rPr lang="en-US"/>
              <a:t>NoIndent</a:t>
            </a:r>
          </a:p>
          <a:p>
            <a:r>
              <a:rPr lang="en-US"/>
              <a:t>IndentAgain</a:t>
            </a:r>
          </a:p>
          <a:p>
            <a:r>
              <a:rPr lang="en-US">
                <a:solidFill>
                  <a:srgbClr val="FF0000"/>
                </a:solidFill>
              </a:rPr>
              <a:t>Dash-In-Name</a:t>
            </a:r>
          </a:p>
          <a:p>
            <a:r>
              <a:rPr lang="en-US">
                <a:solidFill>
                  <a:srgbClr val="000000"/>
                </a:solidFill>
              </a:rPr>
              <a:t>MoreThan9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298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Dash-In-Name – Slide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r>
              <a:rPr lang="en-US" dirty="0"/>
              <a:t>In </a:t>
            </a:r>
            <a:r>
              <a:rPr lang="en-US" dirty="0" err="1"/>
              <a:t>vel</a:t>
            </a:r>
            <a:r>
              <a:rPr lang="en-US" dirty="0"/>
              <a:t> dictum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 pulvinar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lorem ac </a:t>
            </a:r>
            <a:r>
              <a:rPr lang="en-US" dirty="0" err="1"/>
              <a:t>egestas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. </a:t>
            </a:r>
            <a:r>
              <a:rPr lang="en-US" dirty="0" err="1"/>
              <a:t>Vivamus</a:t>
            </a:r>
            <a:r>
              <a:rPr lang="en-US" dirty="0"/>
              <a:t> semper ligula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.</a:t>
            </a:r>
          </a:p>
          <a:p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, </a:t>
            </a:r>
            <a:r>
              <a:rPr lang="en-US" dirty="0" err="1"/>
              <a:t>posuere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a,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. Integer dictum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 lorem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ac ex in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in ex. Cras </a:t>
            </a:r>
            <a:r>
              <a:rPr lang="en-US" dirty="0" err="1"/>
              <a:t>dapibus</a:t>
            </a:r>
            <a:r>
              <a:rPr lang="en-US" dirty="0"/>
              <a:t> gravida ipsum at </a:t>
            </a:r>
            <a:r>
              <a:rPr lang="en-US" dirty="0" err="1"/>
              <a:t>interdum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ipsum </a:t>
            </a:r>
            <a:r>
              <a:rPr lang="en-US" dirty="0" err="1"/>
              <a:t>neque</a:t>
            </a:r>
            <a:r>
              <a:rPr lang="en-US" dirty="0"/>
              <a:t>, non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non.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potenti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8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push dir="u"/>
      </p:transition>
    </mc:Choice>
    <mc:Fallback xmlns="">
      <p:transition spd="slow">
        <p:push dir="u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Dash-In-Name – Slide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In </a:t>
            </a:r>
            <a:r>
              <a:rPr lang="en-US" dirty="0" err="1"/>
              <a:t>vel</a:t>
            </a:r>
            <a:r>
              <a:rPr lang="en-US" dirty="0"/>
              <a:t> dictum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 pulvinar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lorem ac </a:t>
            </a:r>
            <a:r>
              <a:rPr lang="en-US" dirty="0" err="1"/>
              <a:t>egestas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. </a:t>
            </a:r>
            <a:r>
              <a:rPr lang="en-US" dirty="0" err="1"/>
              <a:t>Vivamus</a:t>
            </a:r>
            <a:r>
              <a:rPr lang="en-US" dirty="0"/>
              <a:t> semper ligula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, </a:t>
            </a:r>
            <a:r>
              <a:rPr lang="en-US" dirty="0" err="1"/>
              <a:t>posuere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a,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. Integer dictum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 lorem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ac ex in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in ex. Cras </a:t>
            </a:r>
            <a:r>
              <a:rPr lang="en-US" dirty="0" err="1"/>
              <a:t>dapibus</a:t>
            </a:r>
            <a:r>
              <a:rPr lang="en-US" dirty="0"/>
              <a:t> gravida ipsum at </a:t>
            </a:r>
            <a:r>
              <a:rPr lang="en-US" dirty="0" err="1"/>
              <a:t>interdum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ipsum </a:t>
            </a:r>
            <a:r>
              <a:rPr lang="en-US" dirty="0" err="1"/>
              <a:t>neque</a:t>
            </a:r>
            <a:r>
              <a:rPr lang="en-US" dirty="0"/>
              <a:t>, non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non.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potenti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767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End_&amp;^@Dash-In-Name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702230120253314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0"/>
            <a:ext cx="1524000" cy="10668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Agenda</a:t>
            </a:r>
            <a:endParaRPr lang="en-US"/>
          </a:p>
        </p:txBody>
      </p:sp>
      <p:sp>
        <p:nvSpPr>
          <p:cNvPr id="6" name="PptLabsAgenda_&amp;^@ContentShape_&amp;^@2017022301202450534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rgbClr val="808080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/>
              <a:t>Indent</a:t>
            </a:r>
          </a:p>
          <a:p>
            <a:r>
              <a:rPr lang="en-US"/>
              <a:t>NoIndent</a:t>
            </a:r>
          </a:p>
          <a:p>
            <a:r>
              <a:rPr lang="en-US"/>
              <a:t>IndentAgain</a:t>
            </a:r>
          </a:p>
          <a:p>
            <a:r>
              <a:rPr lang="en-US">
                <a:solidFill>
                  <a:srgbClr val="FF0000"/>
                </a:solidFill>
              </a:rPr>
              <a:t>Dash-In-Name</a:t>
            </a:r>
          </a:p>
          <a:p>
            <a:r>
              <a:rPr lang="en-US">
                <a:solidFill>
                  <a:srgbClr val="000000"/>
                </a:solidFill>
              </a:rPr>
              <a:t>MoreThan9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351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 Slides Packages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2848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Start_&amp;^@MoreThan9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702230120255277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0"/>
            <a:ext cx="1524000" cy="10668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Agenda</a:t>
            </a:r>
            <a:endParaRPr lang="en-US"/>
          </a:p>
        </p:txBody>
      </p:sp>
      <p:sp>
        <p:nvSpPr>
          <p:cNvPr id="6" name="PptLabsAgenda_&amp;^@ContentShape_&amp;^@2017022301202450534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rgbClr val="808080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/>
              <a:t>Indent</a:t>
            </a:r>
          </a:p>
          <a:p>
            <a:r>
              <a:rPr lang="en-US"/>
              <a:t>NoIndent</a:t>
            </a:r>
          </a:p>
          <a:p>
            <a:r>
              <a:rPr lang="en-US"/>
              <a:t>IndentAgain</a:t>
            </a:r>
          </a:p>
          <a:p>
            <a:r>
              <a:rPr lang="en-US"/>
              <a:t>Dash-In-Name</a:t>
            </a:r>
          </a:p>
          <a:p>
            <a:r>
              <a:rPr lang="en-US">
                <a:solidFill>
                  <a:srgbClr val="FF0000"/>
                </a:solidFill>
              </a:rPr>
              <a:t>MoreThan9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115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MoreThan9 – Slide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r>
              <a:rPr lang="en-US" dirty="0"/>
              <a:t>In </a:t>
            </a:r>
            <a:r>
              <a:rPr lang="en-US" dirty="0" err="1"/>
              <a:t>vel</a:t>
            </a:r>
            <a:r>
              <a:rPr lang="en-US" dirty="0"/>
              <a:t> dictum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 pulvinar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lorem ac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. </a:t>
            </a:r>
            <a:r>
              <a:rPr lang="en-US" dirty="0" err="1"/>
              <a:t>Vivamus</a:t>
            </a:r>
            <a:r>
              <a:rPr lang="en-US" dirty="0"/>
              <a:t> semper ligula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, </a:t>
            </a:r>
            <a:r>
              <a:rPr lang="en-US" dirty="0" err="1"/>
              <a:t>posuere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a,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. Integer dictum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 lorem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ac ex in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in ex. Cras </a:t>
            </a:r>
            <a:r>
              <a:rPr lang="en-US" dirty="0" err="1"/>
              <a:t>dapibus</a:t>
            </a:r>
            <a:r>
              <a:rPr lang="en-US" dirty="0"/>
              <a:t> gravida ipsum at </a:t>
            </a:r>
            <a:r>
              <a:rPr lang="en-US" dirty="0" err="1"/>
              <a:t>interdum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ipsum </a:t>
            </a:r>
            <a:r>
              <a:rPr lang="en-US" dirty="0" err="1"/>
              <a:t>neque</a:t>
            </a:r>
            <a:r>
              <a:rPr lang="en-US" dirty="0"/>
              <a:t>, non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non.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potenti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175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push dir="u"/>
      </p:transition>
    </mc:Choice>
    <mc:Fallback xmlns="">
      <p:transition spd="slow">
        <p:push dir="u"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MoreThan9 – Slide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r>
              <a:rPr lang="en-US" dirty="0"/>
              <a:t>In </a:t>
            </a:r>
            <a:r>
              <a:rPr lang="en-US" dirty="0" err="1"/>
              <a:t>vel</a:t>
            </a:r>
            <a:r>
              <a:rPr lang="en-US" dirty="0"/>
              <a:t> dictum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 pulvinar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lorem ac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. </a:t>
            </a:r>
            <a:r>
              <a:rPr lang="en-US" dirty="0" err="1"/>
              <a:t>Vivamus</a:t>
            </a:r>
            <a:r>
              <a:rPr lang="en-US" dirty="0"/>
              <a:t> semper ligula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, </a:t>
            </a:r>
            <a:r>
              <a:rPr lang="en-US" dirty="0" err="1"/>
              <a:t>posuere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a,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. Integer dictum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 lorem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ac ex in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in ex. Cras </a:t>
            </a:r>
            <a:r>
              <a:rPr lang="en-US" dirty="0" err="1"/>
              <a:t>dapibus</a:t>
            </a:r>
            <a:r>
              <a:rPr lang="en-US" dirty="0"/>
              <a:t> gravida ipsum at </a:t>
            </a:r>
            <a:r>
              <a:rPr lang="en-US" dirty="0" err="1"/>
              <a:t>interdum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ipsum </a:t>
            </a:r>
            <a:r>
              <a:rPr lang="en-US" dirty="0" err="1"/>
              <a:t>neque</a:t>
            </a:r>
            <a:r>
              <a:rPr lang="en-US" dirty="0"/>
              <a:t>, non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non.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potenti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0785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End_&amp;^@MoreThan9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702230120255372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0"/>
            <a:ext cx="1524000" cy="10668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Agenda</a:t>
            </a:r>
            <a:endParaRPr lang="en-US"/>
          </a:p>
        </p:txBody>
      </p:sp>
      <p:sp>
        <p:nvSpPr>
          <p:cNvPr id="6" name="PptLabsAgenda_&amp;^@ContentShape_&amp;^@2017022301202450534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rgbClr val="808080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/>
              <a:t>Indent</a:t>
            </a:r>
          </a:p>
          <a:p>
            <a:r>
              <a:rPr lang="en-US"/>
              <a:t>NoIndent</a:t>
            </a:r>
          </a:p>
          <a:p>
            <a:r>
              <a:rPr lang="en-US"/>
              <a:t>IndentAgain</a:t>
            </a:r>
          </a:p>
          <a:p>
            <a:r>
              <a:rPr lang="en-US"/>
              <a:t>Dash-In-Name</a:t>
            </a:r>
          </a:p>
          <a:p>
            <a:r>
              <a:rPr lang="en-US">
                <a:solidFill>
                  <a:srgbClr val="FF0000"/>
                </a:solidFill>
              </a:rPr>
              <a:t>MoreThan9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942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EndOfBulletAgenda_&amp;^@MoreThan9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702230120255457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0"/>
            <a:ext cx="1524000" cy="10668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Agenda</a:t>
            </a:r>
            <a:endParaRPr lang="en-US"/>
          </a:p>
        </p:txBody>
      </p:sp>
      <p:sp>
        <p:nvSpPr>
          <p:cNvPr id="6" name="PptLabsAgenda_&amp;^@ContentShape_&amp;^@2017022301202450534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rgbClr val="808080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/>
              <a:t>Indent</a:t>
            </a:r>
          </a:p>
          <a:p>
            <a:r>
              <a:rPr lang="en-US"/>
              <a:t>NoIndent</a:t>
            </a:r>
          </a:p>
          <a:p>
            <a:r>
              <a:rPr lang="en-US"/>
              <a:t>IndentAgain</a:t>
            </a:r>
          </a:p>
          <a:p>
            <a:r>
              <a:rPr lang="en-US"/>
              <a:t>Dash-In-Name</a:t>
            </a:r>
          </a:p>
          <a:p>
            <a:r>
              <a:rPr lang="en-US"/>
              <a:t>MoreThan9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196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TLabsAcknowledgement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9269"/>
            <a:ext cx="12192000" cy="6399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288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End_&amp;^@Default Section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702230120245407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0"/>
            <a:ext cx="1524000" cy="10668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Agenda</a:t>
            </a:r>
            <a:endParaRPr lang="en-US"/>
          </a:p>
        </p:txBody>
      </p:sp>
      <p:sp>
        <p:nvSpPr>
          <p:cNvPr id="6" name="PptLabsAgenda_&amp;^@ContentShape_&amp;^@2017022301202450534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rgbClr val="808080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>
                <a:solidFill>
                  <a:srgbClr val="000000"/>
                </a:solidFill>
              </a:rPr>
              <a:t>Indent</a:t>
            </a:r>
          </a:p>
          <a:p>
            <a:r>
              <a:rPr lang="en-US">
                <a:solidFill>
                  <a:srgbClr val="000000"/>
                </a:solidFill>
              </a:rPr>
              <a:t>NoIndent</a:t>
            </a:r>
          </a:p>
          <a:p>
            <a:r>
              <a:rPr lang="en-US">
                <a:solidFill>
                  <a:srgbClr val="000000"/>
                </a:solidFill>
              </a:rPr>
              <a:t>IndentAgain</a:t>
            </a:r>
          </a:p>
          <a:p>
            <a:r>
              <a:rPr lang="en-US">
                <a:solidFill>
                  <a:srgbClr val="000000"/>
                </a:solidFill>
              </a:rPr>
              <a:t>Dash-In-Name</a:t>
            </a:r>
          </a:p>
          <a:p>
            <a:r>
              <a:rPr lang="en-US">
                <a:solidFill>
                  <a:srgbClr val="000000"/>
                </a:solidFill>
              </a:rPr>
              <a:t>MoreThan9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916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Start_&amp;^@Ind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70223012024654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0"/>
            <a:ext cx="1524000" cy="10668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Agenda</a:t>
            </a:r>
            <a:endParaRPr lang="en-US"/>
          </a:p>
        </p:txBody>
      </p:sp>
      <p:sp>
        <p:nvSpPr>
          <p:cNvPr id="6" name="PptLabsAgenda_&amp;^@ContentShape_&amp;^@2017022301202450534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rgbClr val="808080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>
                <a:solidFill>
                  <a:srgbClr val="FF0000"/>
                </a:solidFill>
              </a:rPr>
              <a:t>Indent</a:t>
            </a:r>
          </a:p>
          <a:p>
            <a:r>
              <a:rPr lang="en-US">
                <a:solidFill>
                  <a:srgbClr val="000000"/>
                </a:solidFill>
              </a:rPr>
              <a:t>NoIndent</a:t>
            </a:r>
          </a:p>
          <a:p>
            <a:r>
              <a:rPr lang="en-US">
                <a:solidFill>
                  <a:srgbClr val="000000"/>
                </a:solidFill>
              </a:rPr>
              <a:t>IndentAgain</a:t>
            </a:r>
          </a:p>
          <a:p>
            <a:r>
              <a:rPr lang="en-US">
                <a:solidFill>
                  <a:srgbClr val="000000"/>
                </a:solidFill>
              </a:rPr>
              <a:t>Dash-In-Name</a:t>
            </a:r>
          </a:p>
          <a:p>
            <a:r>
              <a:rPr lang="en-US">
                <a:solidFill>
                  <a:srgbClr val="000000"/>
                </a:solidFill>
              </a:rPr>
              <a:t>MoreThan9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801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Indent – Slide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r>
              <a:rPr lang="en-US" dirty="0"/>
              <a:t>In </a:t>
            </a:r>
            <a:r>
              <a:rPr lang="en-US" dirty="0" err="1"/>
              <a:t>vel</a:t>
            </a:r>
            <a:r>
              <a:rPr lang="en-US" dirty="0"/>
              <a:t> dictum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 pulvinar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lorem ac </a:t>
            </a:r>
            <a:r>
              <a:rPr lang="en-US" dirty="0" err="1"/>
              <a:t>egestas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. </a:t>
            </a:r>
            <a:r>
              <a:rPr lang="en-US" dirty="0" err="1"/>
              <a:t>Vivamus</a:t>
            </a:r>
            <a:r>
              <a:rPr lang="en-US" dirty="0"/>
              <a:t> semper ligula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.</a:t>
            </a:r>
          </a:p>
          <a:p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, </a:t>
            </a:r>
            <a:r>
              <a:rPr lang="en-US" dirty="0" err="1"/>
              <a:t>posuere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a,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. Integer dictum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 lorem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ac ex in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in ex. Cras </a:t>
            </a:r>
            <a:r>
              <a:rPr lang="en-US" dirty="0" err="1"/>
              <a:t>dapibus</a:t>
            </a:r>
            <a:r>
              <a:rPr lang="en-US" dirty="0"/>
              <a:t> gravida ipsum at </a:t>
            </a:r>
            <a:r>
              <a:rPr lang="en-US" dirty="0" err="1"/>
              <a:t>interdum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ipsum </a:t>
            </a:r>
            <a:r>
              <a:rPr lang="en-US" dirty="0" err="1"/>
              <a:t>neque</a:t>
            </a:r>
            <a:r>
              <a:rPr lang="en-US" dirty="0"/>
              <a:t>, non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non.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potenti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237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push dir="u"/>
      </p:transition>
    </mc:Choice>
    <mc:Fallback xmlns="">
      <p:transition spd="slow">
        <p:push dir="u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Indent – Slide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r>
              <a:rPr lang="en-US" dirty="0"/>
              <a:t>In </a:t>
            </a:r>
            <a:r>
              <a:rPr lang="en-US" dirty="0" err="1"/>
              <a:t>vel</a:t>
            </a:r>
            <a:r>
              <a:rPr lang="en-US" dirty="0"/>
              <a:t> dictum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 pulvinar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lorem ac </a:t>
            </a:r>
            <a:r>
              <a:rPr lang="en-US" dirty="0" err="1"/>
              <a:t>egestas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. </a:t>
            </a:r>
            <a:r>
              <a:rPr lang="en-US" dirty="0" err="1"/>
              <a:t>Vivamus</a:t>
            </a:r>
            <a:r>
              <a:rPr lang="en-US" dirty="0"/>
              <a:t> semper ligula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.</a:t>
            </a:r>
          </a:p>
          <a:p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, </a:t>
            </a:r>
            <a:r>
              <a:rPr lang="en-US" dirty="0" err="1"/>
              <a:t>posuere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a,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. Integer dictum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 lorem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ac ex in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in ex. Cras </a:t>
            </a:r>
            <a:r>
              <a:rPr lang="en-US" dirty="0" err="1"/>
              <a:t>dapibus</a:t>
            </a:r>
            <a:r>
              <a:rPr lang="en-US" dirty="0"/>
              <a:t> gravida ipsum at </a:t>
            </a:r>
            <a:r>
              <a:rPr lang="en-US" dirty="0" err="1"/>
              <a:t>interdum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ipsum </a:t>
            </a:r>
            <a:r>
              <a:rPr lang="en-US" dirty="0" err="1"/>
              <a:t>neque</a:t>
            </a:r>
            <a:r>
              <a:rPr lang="en-US" dirty="0"/>
              <a:t>, non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non.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potenti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760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End_&amp;^@Ind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70223012024662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0"/>
            <a:ext cx="1524000" cy="10668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Agenda</a:t>
            </a:r>
            <a:endParaRPr lang="en-US"/>
          </a:p>
        </p:txBody>
      </p:sp>
      <p:sp>
        <p:nvSpPr>
          <p:cNvPr id="6" name="PptLabsAgenda_&amp;^@ContentShape_&amp;^@2017022301202450534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rgbClr val="808080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>
                <a:solidFill>
                  <a:srgbClr val="FF0000"/>
                </a:solidFill>
              </a:rPr>
              <a:t>Indent</a:t>
            </a:r>
          </a:p>
          <a:p>
            <a:r>
              <a:rPr lang="en-US">
                <a:solidFill>
                  <a:srgbClr val="000000"/>
                </a:solidFill>
              </a:rPr>
              <a:t>NoIndent</a:t>
            </a:r>
          </a:p>
          <a:p>
            <a:r>
              <a:rPr lang="en-US">
                <a:solidFill>
                  <a:srgbClr val="000000"/>
                </a:solidFill>
              </a:rPr>
              <a:t>IndentAgain</a:t>
            </a:r>
          </a:p>
          <a:p>
            <a:r>
              <a:rPr lang="en-US">
                <a:solidFill>
                  <a:srgbClr val="000000"/>
                </a:solidFill>
              </a:rPr>
              <a:t>Dash-In-Name</a:t>
            </a:r>
          </a:p>
          <a:p>
            <a:r>
              <a:rPr lang="en-US">
                <a:solidFill>
                  <a:srgbClr val="000000"/>
                </a:solidFill>
              </a:rPr>
              <a:t>MoreThan9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303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Start_&amp;^@NoIndent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702230120248777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0"/>
            <a:ext cx="1524000" cy="10668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Agenda</a:t>
            </a:r>
            <a:endParaRPr lang="en-US"/>
          </a:p>
        </p:txBody>
      </p:sp>
      <p:sp>
        <p:nvSpPr>
          <p:cNvPr id="6" name="PptLabsAgenda_&amp;^@ContentShape_&amp;^@2017022301202450534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rgbClr val="808080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/>
              <a:t>Indent</a:t>
            </a:r>
          </a:p>
          <a:p>
            <a:r>
              <a:rPr lang="en-US">
                <a:solidFill>
                  <a:srgbClr val="FF0000"/>
                </a:solidFill>
              </a:rPr>
              <a:t>NoIndent</a:t>
            </a:r>
          </a:p>
          <a:p>
            <a:r>
              <a:rPr lang="en-US">
                <a:solidFill>
                  <a:srgbClr val="000000"/>
                </a:solidFill>
              </a:rPr>
              <a:t>IndentAgain</a:t>
            </a:r>
          </a:p>
          <a:p>
            <a:r>
              <a:rPr lang="en-US">
                <a:solidFill>
                  <a:srgbClr val="000000"/>
                </a:solidFill>
              </a:rPr>
              <a:t>Dash-In-Name</a:t>
            </a:r>
          </a:p>
          <a:p>
            <a:r>
              <a:rPr lang="en-US">
                <a:solidFill>
                  <a:srgbClr val="000000"/>
                </a:solidFill>
              </a:rPr>
              <a:t>MoreThan9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658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NoIndent</a:t>
            </a:r>
            <a:r>
              <a:rPr lang="en-US" dirty="0"/>
              <a:t> – Slide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r>
              <a:rPr lang="en-US" dirty="0"/>
              <a:t>In </a:t>
            </a:r>
            <a:r>
              <a:rPr lang="en-US" dirty="0" err="1"/>
              <a:t>vel</a:t>
            </a:r>
            <a:r>
              <a:rPr lang="en-US" dirty="0"/>
              <a:t> dictum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 pulvinar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lorem ac </a:t>
            </a:r>
            <a:r>
              <a:rPr lang="en-US" dirty="0" err="1"/>
              <a:t>egestas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. </a:t>
            </a:r>
            <a:r>
              <a:rPr lang="en-US" dirty="0" err="1"/>
              <a:t>Vivamus</a:t>
            </a:r>
            <a:r>
              <a:rPr lang="en-US" dirty="0"/>
              <a:t> semper ligula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.</a:t>
            </a:r>
          </a:p>
          <a:p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, </a:t>
            </a:r>
            <a:r>
              <a:rPr lang="en-US" dirty="0" err="1"/>
              <a:t>posuere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a,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. Integer dictum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 lorem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ac ex in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in ex. Cras </a:t>
            </a:r>
            <a:r>
              <a:rPr lang="en-US" dirty="0" err="1"/>
              <a:t>dapibus</a:t>
            </a:r>
            <a:r>
              <a:rPr lang="en-US" dirty="0"/>
              <a:t> gravida ipsum at </a:t>
            </a:r>
            <a:r>
              <a:rPr lang="en-US" dirty="0" err="1"/>
              <a:t>interdum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ipsum </a:t>
            </a:r>
            <a:r>
              <a:rPr lang="en-US" dirty="0" err="1"/>
              <a:t>neque</a:t>
            </a:r>
            <a:r>
              <a:rPr lang="en-US" dirty="0"/>
              <a:t>, non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non.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potenti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286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push dir="u"/>
      </p:transition>
    </mc:Choice>
    <mc:Fallback xmlns="">
      <p:transition spd="slow">
        <p:push dir="u"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genda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1225</Words>
  <PresentationFormat>Widescreen</PresentationFormat>
  <Paragraphs>119</Paragraphs>
  <Slides>25</Slides>
  <Notes>1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Agenda Template</vt:lpstr>
      <vt:lpstr>Agenda</vt:lpstr>
      <vt:lpstr>Test Slides Packages</vt:lpstr>
      <vt:lpstr>PowerPoint Presentation</vt:lpstr>
      <vt:lpstr>PowerPoint Presentation</vt:lpstr>
      <vt:lpstr>Indent – Slide 1</vt:lpstr>
      <vt:lpstr>Indent – Slide 2</vt:lpstr>
      <vt:lpstr>PowerPoint Presentation</vt:lpstr>
      <vt:lpstr>PowerPoint Presentation</vt:lpstr>
      <vt:lpstr>NoIndent – Slide 1</vt:lpstr>
      <vt:lpstr>NoIndent – Slide 2</vt:lpstr>
      <vt:lpstr>PowerPoint Presentation</vt:lpstr>
      <vt:lpstr>PowerPoint Presentation</vt:lpstr>
      <vt:lpstr>IndentAgain – Slide 1</vt:lpstr>
      <vt:lpstr>IndentAgain – Slide 2</vt:lpstr>
      <vt:lpstr>PowerPoint Presentation</vt:lpstr>
      <vt:lpstr>PowerPoint Presentation</vt:lpstr>
      <vt:lpstr>Dash-In-Name – Slide 1</vt:lpstr>
      <vt:lpstr>Dash-In-Name – Slide 2</vt:lpstr>
      <vt:lpstr>PowerPoint Presentation</vt:lpstr>
      <vt:lpstr>PowerPoint Presentation</vt:lpstr>
      <vt:lpstr>MoreThan9 – Slide 1</vt:lpstr>
      <vt:lpstr>MoreThan9 – Slide 2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2017-02-22T17:03:32Z</dcterms:created>
  <dcterms:modified xsi:type="dcterms:W3CDTF">2017-02-22T17:22:55Z</dcterms:modified>
</cp:coreProperties>
</file>