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3" d="100"/>
          <a:sy n="73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  <a:r>
              <a:rPr lang="en-US" b="0" baseline="0" dirty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Paste Into Group </a:t>
            </a:r>
            <a:r>
              <a:rPr lang="en-US" baseline="0" dirty="0" smtClean="0"/>
              <a:t>on the group of 3 colored squares</a:t>
            </a:r>
          </a:p>
          <a:p>
            <a:r>
              <a:rPr lang="en-US" dirty="0" smtClean="0"/>
              <a:t>The image</a:t>
            </a:r>
            <a:r>
              <a:rPr lang="en-US" baseline="0" dirty="0" smtClean="0"/>
              <a:t> should be in the center of </a:t>
            </a:r>
            <a:r>
              <a:rPr lang="en-US" baseline="0" smtClean="0"/>
              <a:t>the group.</a:t>
            </a:r>
            <a:r>
              <a:rPr lang="en-US" b="0" baseline="0" smtClean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solidFill>
            <a:scrgbClr r="0" g="0" b="0">
              <a:alpha val="0"/>
            </a:sc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Paste Into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558</Words>
  <Application>Microsoft Office PowerPoint</Application>
  <PresentationFormat>On-screen Show (4:3)</PresentationFormat>
  <Paragraphs>79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164</cp:revision>
  <dcterms:created xsi:type="dcterms:W3CDTF">2014-01-22T00:01:33Z</dcterms:created>
  <dcterms:modified xsi:type="dcterms:W3CDTF">2017-05-30T02:38:44Z</dcterms:modified>
</cp:coreProperties>
</file>