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4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62" r:id="rId14"/>
    <p:sldId id="367" r:id="rId15"/>
    <p:sldId id="368" r:id="rId16"/>
    <p:sldId id="369" r:id="rId17"/>
    <p:sldId id="387" r:id="rId18"/>
    <p:sldId id="370" r:id="rId19"/>
    <p:sldId id="372" r:id="rId20"/>
    <p:sldId id="373" r:id="rId21"/>
    <p:sldId id="374" r:id="rId22"/>
    <p:sldId id="375" r:id="rId23"/>
    <p:sldId id="376" r:id="rId24"/>
    <p:sldId id="378" r:id="rId25"/>
    <p:sldId id="379" r:id="rId26"/>
    <p:sldId id="380" r:id="rId27"/>
    <p:sldId id="381" r:id="rId28"/>
    <p:sldId id="385" r:id="rId29"/>
    <p:sldId id="383" r:id="rId30"/>
    <p:sldId id="384" r:id="rId31"/>
    <p:sldId id="386" r:id="rId32"/>
    <p:sldId id="3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62"/>
            <p14:sldId id="367"/>
            <p14:sldId id="368"/>
            <p14:sldId id="369"/>
            <p14:sldId id="387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47" d="100"/>
          <a:sy n="47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Transparency. You should be able to see the shape behind faintly.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size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color from the above</a:t>
            </a:r>
            <a:r>
              <a:rPr lang="en-US" baseline="0" dirty="0" smtClean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style from the above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font style from the below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bold, italic and underline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line color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line width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X position of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compound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dash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arrow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line transparency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Y position of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Height of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Width </a:t>
            </a:r>
            <a:r>
              <a:rPr lang="en-US" baseline="0" smtClean="0"/>
              <a:t>of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smtClean="0"/>
              <a:t>Shapes. There is a shape behind the</a:t>
            </a:r>
            <a:r>
              <a:rPr lang="en-US" baseline="0" dirty="0" smtClean="0"/>
              <a:t> large blue, to check for transparency and no fill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Pattern Fill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Solid Fill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Background</a:t>
            </a:r>
            <a:r>
              <a:rPr lang="en-US" baseline="0" dirty="0" smtClean="0"/>
              <a:t> Fill. To determine the difference between background fill and no fill, we have an object behind. If you can see the object, that means that the same is using no fill.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olidShape"/>
          <p:cNvSpPr/>
          <p:nvPr userDrawn="1"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CopyFrom"/>
          <p:cNvCxnSpPr/>
          <p:nvPr userDrawn="1"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51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09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77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043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38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34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40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13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D4BF-EC1E-4755-8C71-0061F4F36BE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C79B-4D7F-4DD1-AFD0-94579907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0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font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Lorem </a:t>
            </a:r>
            <a:r>
              <a:rPr lang="en-US" sz="2000" dirty="0">
                <a:solidFill>
                  <a:schemeClr val="tx1"/>
                </a:solidFill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Lorem 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Lorem </a:t>
            </a:r>
            <a:r>
              <a:rPr lang="en-US" sz="2800" dirty="0">
                <a:solidFill>
                  <a:schemeClr val="tx1"/>
                </a:solidFill>
              </a:rPr>
              <a:t>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Lorem </a:t>
            </a:r>
            <a:r>
              <a:rPr lang="en-US" sz="2000" dirty="0">
                <a:solidFill>
                  <a:srgbClr val="FFFF00"/>
                </a:solidFill>
              </a:rPr>
              <a:t>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Lorem </a:t>
            </a:r>
            <a:r>
              <a:rPr lang="en-US" sz="2000" b="1" dirty="0">
                <a:solidFill>
                  <a:schemeClr val="tx1"/>
                </a:solidFill>
              </a:rPr>
              <a:t>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Lorem </a:t>
            </a:r>
            <a:r>
              <a:rPr lang="en-US" sz="2000" b="1" i="1" u="sng" dirty="0">
                <a:solidFill>
                  <a:schemeClr val="tx1"/>
                </a:solidFill>
              </a:rPr>
              <a:t>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line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B050">
                <a:alpha val="88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fill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725</Words>
  <Application>Microsoft Office PowerPoint</Application>
  <PresentationFormat>On-screen Show (4:3)</PresentationFormat>
  <Paragraphs>116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Algerian</vt:lpstr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121</cp:revision>
  <dcterms:created xsi:type="dcterms:W3CDTF">2014-01-22T00:01:33Z</dcterms:created>
  <dcterms:modified xsi:type="dcterms:W3CDTF">2017-03-28T07:51:27Z</dcterms:modified>
</cp:coreProperties>
</file>