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64" r:id="rId2"/>
    <p:sldId id="266" r:id="rId3"/>
    <p:sldId id="267" r:id="rId4"/>
    <p:sldId id="268" r:id="rId5"/>
    <p:sldId id="269" r:id="rId6"/>
    <p:sldId id="270" r:id="rId7"/>
    <p:sldId id="265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ckwell Extra Bold" panose="02060903040505020403" pitchFamily="18" charset="0"/>
      <p:bold r:id="rId14"/>
    </p:embeddedFont>
    <p:embeddedFont>
      <p:font typeface="Gill Sans Ultra Bold" panose="020B0A02020104020203" pitchFamily="34" charset="0"/>
      <p:regular r:id="rId15"/>
    </p:embeddedFont>
    <p:embeddedFont>
      <p:font typeface="Arial Black" panose="020B0A04020102020204" pitchFamily="34" charset="0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point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2103771" y="1107035"/>
            <a:ext cx="838200" cy="838200"/>
            <a:chOff x="2103771" y="1107035"/>
            <a:chExt cx="838200" cy="838200"/>
          </a:xfrm>
        </p:grpSpPr>
        <p:sp>
          <p:nvSpPr>
            <p:cNvPr id="152" name="Rectangle 151"/>
            <p:cNvSpPr/>
            <p:nvPr/>
          </p:nvSpPr>
          <p:spPr>
            <a:xfrm>
              <a:off x="2150016" y="118745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276552" y="1268296"/>
              <a:ext cx="518999" cy="73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276208" y="1616319"/>
              <a:ext cx="259844" cy="641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466976" y="1394200"/>
              <a:ext cx="331440" cy="1528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276552" y="1442307"/>
              <a:ext cx="463473" cy="64353"/>
              <a:chOff x="3373710" y="2751692"/>
              <a:chExt cx="463473" cy="64353"/>
            </a:xfrm>
            <a:solidFill>
              <a:schemeClr val="bg1"/>
            </a:solidFill>
          </p:grpSpPr>
          <p:sp>
            <p:nvSpPr>
              <p:cNvPr id="161" name="Rounded Rectangle 160"/>
              <p:cNvSpPr/>
              <p:nvPr/>
            </p:nvSpPr>
            <p:spPr>
              <a:xfrm>
                <a:off x="3618068" y="2751692"/>
                <a:ext cx="21911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373710" y="2751692"/>
                <a:ext cx="15468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03771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071819" y="194523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words</a:t>
            </a:r>
            <a:endParaRPr lang="en-SG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157694" y="195747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background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Shapes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Effects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[TextBox 40]"/>
          <p:cNvSpPr txBox="1"/>
          <p:nvPr/>
        </p:nvSpPr>
        <p:spPr>
          <a:xfrm>
            <a:off x="7617622" y="368834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Frost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930356" y="3083196"/>
            <a:ext cx="420624" cy="420624"/>
            <a:chOff x="7927728" y="2986770"/>
            <a:chExt cx="420624" cy="420624"/>
          </a:xfrm>
        </p:grpSpPr>
        <p:sp>
          <p:nvSpPr>
            <p:cNvPr id="44" name="Rectangle 54"/>
            <p:cNvSpPr/>
            <p:nvPr/>
          </p:nvSpPr>
          <p:spPr>
            <a:xfrm>
              <a:off x="7927728" y="2986770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0862" y="2990932"/>
              <a:ext cx="414337" cy="414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Agenda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Agenda sidebar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852524" y="674132"/>
            <a:ext cx="364724" cy="291189"/>
            <a:chOff x="2523142" y="1473476"/>
            <a:chExt cx="364724" cy="291189"/>
          </a:xfrm>
        </p:grpSpPr>
        <p:sp>
          <p:nvSpPr>
            <p:cNvPr id="49" name="Rectangle 48"/>
            <p:cNvSpPr/>
            <p:nvPr/>
          </p:nvSpPr>
          <p:spPr>
            <a:xfrm>
              <a:off x="2523142" y="1473476"/>
              <a:ext cx="225360" cy="120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00794" y="1536986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accent6">
                      <a:lumMod val="75000"/>
                    </a:schemeClr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7" t="30045" r="31679" b="38469"/>
            <a:stretch/>
          </p:blipFill>
          <p:spPr bwMode="auto">
            <a:xfrm>
              <a:off x="1157458" y="1398413"/>
              <a:ext cx="52843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110775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PptLabs</a:t>
            </a:r>
            <a:r>
              <a:rPr lang="en-US" sz="1100" dirty="0" smtClean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no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Cut to shape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3585</TotalTime>
  <Words>171</Words>
  <Application>Microsoft Office PowerPoint</Application>
  <PresentationFormat>全屏显示(4:3)</PresentationFormat>
  <Paragraphs>75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Calibri</vt:lpstr>
      <vt:lpstr>Rockwell Extra Bold</vt:lpstr>
      <vt:lpstr>Gill Sans Ultra Bold</vt:lpstr>
      <vt:lpstr>Arial Black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Lord Dawn</cp:lastModifiedBy>
  <cp:revision>119</cp:revision>
  <dcterms:created xsi:type="dcterms:W3CDTF">2006-08-16T00:00:00Z</dcterms:created>
  <dcterms:modified xsi:type="dcterms:W3CDTF">2016-05-17T02:26:04Z</dcterms:modified>
</cp:coreProperties>
</file>