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77" r:id="rId6"/>
    <p:sldId id="378" r:id="rId7"/>
    <p:sldId id="379" r:id="rId8"/>
    <p:sldId id="385" r:id="rId9"/>
    <p:sldId id="380" r:id="rId10"/>
    <p:sldId id="292" r:id="rId11"/>
    <p:sldId id="386" r:id="rId12"/>
    <p:sldId id="387" r:id="rId13"/>
    <p:sldId id="388" r:id="rId14"/>
    <p:sldId id="389" r:id="rId15"/>
    <p:sldId id="390" r:id="rId16"/>
    <p:sldId id="311" r:id="rId17"/>
    <p:sldId id="391" r:id="rId18"/>
    <p:sldId id="392" r:id="rId19"/>
    <p:sldId id="393" r:id="rId20"/>
    <p:sldId id="394" r:id="rId21"/>
    <p:sldId id="395" r:id="rId22"/>
    <p:sldId id="375" r:id="rId23"/>
    <p:sldId id="396" r:id="rId24"/>
    <p:sldId id="397" r:id="rId25"/>
    <p:sldId id="398" r:id="rId26"/>
    <p:sldId id="399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77"/>
            <p14:sldId id="378"/>
            <p14:sldId id="379"/>
            <p14:sldId id="385"/>
            <p14:sldId id="380"/>
            <p14:sldId id="292"/>
            <p14:sldId id="386"/>
            <p14:sldId id="387"/>
            <p14:sldId id="388"/>
            <p14:sldId id="389"/>
            <p14:sldId id="390"/>
            <p14:sldId id="311"/>
            <p14:sldId id="391"/>
            <p14:sldId id="392"/>
            <p14:sldId id="393"/>
            <p14:sldId id="394"/>
            <p14:sldId id="395"/>
            <p14:sldId id="375"/>
            <p14:sldId id="396"/>
            <p14:sldId id="397"/>
            <p14:sldId id="398"/>
            <p14:sldId id="39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82" d="100"/>
          <a:sy n="82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620000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6200000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62000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6200000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6200000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6200000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6200000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6200000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6200000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6200000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6200000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6200000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6200000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0800000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620000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6200000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0800000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0800000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62000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0800000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6200000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0800000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6200000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080000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6200000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6200000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6200000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0800000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0800000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6200000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6200000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0800000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0800000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0800000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0800000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0800000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6200000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0800000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6200000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0800000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0800000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6200000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0800000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7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0800000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540000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5400000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0800000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0800000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54000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0800000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5400000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0800000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5400000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080000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5400000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5400000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5400000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0800000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0800000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5400000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5400000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0800000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0800000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0800000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0800000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0800000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5400000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0800000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5400000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0800000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0800000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5400000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0800000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5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540000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5400000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54000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5400000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5400000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5400000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5400000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5400000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5400000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5400000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5400000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5400000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5400000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Snap Vertical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5400000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 rot="540000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5400000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5400000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5400000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5400000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540000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5400000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5400000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5400000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5400000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5400000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5400000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5400000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5400000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5400000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5400000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>
            <a:spLocks/>
          </p:cNvSpPr>
          <p:nvPr/>
        </p:nvSpPr>
        <p:spPr>
          <a:xfrm rot="5400000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0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6200000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6200000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6200000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6200000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6200000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620000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6200000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6200000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6200000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6200000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6200000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6200000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6200000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6200000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6200000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6200000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6200000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6200000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080000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0800000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6200000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6200000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08000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6200000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0800000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6200000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0800000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620000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0800000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0800000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0800000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6200000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6200000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0800000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0800000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6200000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6200000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6200000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6200000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6200000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0800000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6200000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0800000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6200000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6200000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0800000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6200000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2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5400000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080000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0800000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5400000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5400000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08000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5400000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0800000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5400000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0800000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540000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0800000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0800000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0800000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5400000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5400000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0800000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0800000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5400000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5400000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5400000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5400000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5400000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0800000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5400000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0800000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5400000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5400000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0800000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5400000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9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5400000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5400000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5400000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5400000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5400000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540000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5400000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5400000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5400000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5400000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5400000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5400000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5400000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5400000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5400000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5400000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5400000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Snap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Snap Horizontal, Snap Vertical, Snap Away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Snap Away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00467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155566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366008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45073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520907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3743925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4959782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52815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6034634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98727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283635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249148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46694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570772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96180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675807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32328094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1048404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030265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684872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711540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37048257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8599767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3589945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3502779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789747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5391164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184089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897976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2035837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5233112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34470645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5500467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95566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906008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8850737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0609077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9143925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359782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306815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1434634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38727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823635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789148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486694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110772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36180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075807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37728094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448404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570265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224872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251540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42448257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3999767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4129945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4042779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332974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30791162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7240892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437976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7435837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0633112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39870645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9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3090046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235566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446008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4250737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009077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3454392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575978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360815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6834634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8787277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33636357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329148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30266940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50772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876180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8475807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43128094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3184840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31102654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764872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791540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47848257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9399767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4669945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4582779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386974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36191162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2640892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977976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2835837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033112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45270645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40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3630046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7755660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86008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9650737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31409077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3994392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115978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414815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2234634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4187277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39036357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869148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3566693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3190772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416180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3875807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48528094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3724840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36502654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3304872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33315410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53248257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3479976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5209945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5122779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440974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41591162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8040892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3517976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8235837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31433112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50670645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7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0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9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Snap Horizontal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5400000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5400000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5400000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5400000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5400000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5400000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5400000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5400000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5400000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5400000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5400000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5400000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5400000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9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88</Words>
  <Application>Microsoft Office PowerPoint</Application>
  <PresentationFormat>On-screen Show (4:3)</PresentationFormat>
  <Paragraphs>13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Office Theme</vt:lpstr>
      <vt:lpstr>Main feature</vt:lpstr>
      <vt:lpstr>Sub feature</vt:lpstr>
      <vt:lpstr>PowerPointLabs Test Cases</vt:lpstr>
      <vt:lpstr>Snap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Reorientate:: Snap Horizontal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Reorientate:: Snap Vertical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Reorientate:: Snap Away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98</cp:revision>
  <dcterms:created xsi:type="dcterms:W3CDTF">2014-01-22T00:01:33Z</dcterms:created>
  <dcterms:modified xsi:type="dcterms:W3CDTF">2016-04-07T08:37:51Z</dcterms:modified>
</cp:coreProperties>
</file>