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87" r:id="rId4"/>
    <p:sldId id="256" r:id="rId5"/>
    <p:sldId id="292" r:id="rId6"/>
    <p:sldId id="306" r:id="rId7"/>
    <p:sldId id="319" r:id="rId8"/>
    <p:sldId id="315" r:id="rId9"/>
    <p:sldId id="320" r:id="rId10"/>
    <p:sldId id="316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9" r:id="rId19"/>
    <p:sldId id="328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Callout" id="{A3A2B0AB-762C-4281-AA7B-EF7E134E0DC4}">
          <p14:sldIdLst>
            <p14:sldId id="256"/>
            <p14:sldId id="292"/>
            <p14:sldId id="306"/>
            <p14:sldId id="319"/>
            <p14:sldId id="315"/>
            <p14:sldId id="320"/>
            <p14:sldId id="316"/>
            <p14:sldId id="321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3AEF4-C65E-439A-8D62-70C2FAA9169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555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4283069" y="24066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Callout: Select multiple normal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/>
              <a:t>all the </a:t>
            </a:r>
            <a:r>
              <a:rPr lang="en-US" dirty="0" smtClean="0"/>
              <a:t>normal shapes</a:t>
            </a:r>
            <a:endParaRPr lang="en-US" dirty="0"/>
          </a:p>
          <a:p>
            <a:r>
              <a:rPr lang="en-US" dirty="0" smtClean="0"/>
              <a:t>Click </a:t>
            </a:r>
            <a:r>
              <a:rPr lang="en-US" dirty="0" smtClean="0"/>
              <a:t>‘Create </a:t>
            </a:r>
            <a:r>
              <a:rPr lang="en-US" dirty="0" smtClean="0"/>
              <a:t>Callout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6"/>
          <p:cNvSpPr/>
          <p:nvPr/>
        </p:nvSpPr>
        <p:spPr>
          <a:xfrm>
            <a:off x="1219200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normalShape5"/>
          <p:cNvSpPr/>
          <p:nvPr/>
        </p:nvSpPr>
        <p:spPr>
          <a:xfrm>
            <a:off x="2854687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normalShape4"/>
          <p:cNvSpPr/>
          <p:nvPr/>
        </p:nvSpPr>
        <p:spPr>
          <a:xfrm>
            <a:off x="3306262" y="4648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normalShape3"/>
          <p:cNvSpPr/>
          <p:nvPr/>
        </p:nvSpPr>
        <p:spPr>
          <a:xfrm>
            <a:off x="4578904" y="199309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normalShape2"/>
          <p:cNvSpPr/>
          <p:nvPr/>
        </p:nvSpPr>
        <p:spPr>
          <a:xfrm>
            <a:off x="4899302" y="406238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normalShape1"/>
          <p:cNvSpPr/>
          <p:nvPr/>
        </p:nvSpPr>
        <p:spPr>
          <a:xfrm>
            <a:off x="6071964" y="3733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4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6"/>
          <p:cNvSpPr/>
          <p:nvPr/>
        </p:nvSpPr>
        <p:spPr>
          <a:xfrm>
            <a:off x="1219200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normalShape5"/>
          <p:cNvSpPr/>
          <p:nvPr/>
        </p:nvSpPr>
        <p:spPr>
          <a:xfrm>
            <a:off x="2854687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normalShape4"/>
          <p:cNvSpPr/>
          <p:nvPr/>
        </p:nvSpPr>
        <p:spPr>
          <a:xfrm>
            <a:off x="3306262" y="4648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normalShape3"/>
          <p:cNvSpPr/>
          <p:nvPr/>
        </p:nvSpPr>
        <p:spPr>
          <a:xfrm>
            <a:off x="4578904" y="199309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normalShape2"/>
          <p:cNvSpPr/>
          <p:nvPr/>
        </p:nvSpPr>
        <p:spPr>
          <a:xfrm>
            <a:off x="4899302" y="406238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normalShape1"/>
          <p:cNvSpPr/>
          <p:nvPr/>
        </p:nvSpPr>
        <p:spPr>
          <a:xfrm>
            <a:off x="6071964" y="3733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577969" y="15684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213456" y="15684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665031" y="30924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4937673" y="437341"/>
            <a:ext cx="1904999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258071" y="2506631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430733" y="21780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Callout: Select multiple shape of any type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/>
              <a:t>all the </a:t>
            </a:r>
            <a:r>
              <a:rPr lang="en-US" dirty="0" smtClean="0"/>
              <a:t>shapes (consists of normal, existing tooltip and existing callouts)</a:t>
            </a:r>
            <a:endParaRPr lang="en-US" dirty="0"/>
          </a:p>
          <a:p>
            <a:r>
              <a:rPr lang="en-US" dirty="0" smtClean="0"/>
              <a:t>Click </a:t>
            </a:r>
            <a:r>
              <a:rPr lang="en-US" dirty="0" smtClean="0"/>
              <a:t>‘Create </a:t>
            </a:r>
            <a:r>
              <a:rPr lang="en-US" dirty="0" smtClean="0"/>
              <a:t>Callout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17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_normalShape6"/>
          <p:cNvSpPr/>
          <p:nvPr/>
        </p:nvSpPr>
        <p:spPr>
          <a:xfrm>
            <a:off x="381000" y="1981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select_normalShape5"/>
          <p:cNvSpPr/>
          <p:nvPr/>
        </p:nvSpPr>
        <p:spPr>
          <a:xfrm>
            <a:off x="4572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select_normalShape4"/>
          <p:cNvSpPr/>
          <p:nvPr/>
        </p:nvSpPr>
        <p:spPr>
          <a:xfrm>
            <a:off x="2560371" y="4796764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select_normalShape3"/>
          <p:cNvSpPr/>
          <p:nvPr/>
        </p:nvSpPr>
        <p:spPr>
          <a:xfrm>
            <a:off x="1645971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select_normalShape2"/>
          <p:cNvSpPr/>
          <p:nvPr/>
        </p:nvSpPr>
        <p:spPr>
          <a:xfrm>
            <a:off x="3749142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select_normalShape1"/>
          <p:cNvSpPr/>
          <p:nvPr/>
        </p:nvSpPr>
        <p:spPr>
          <a:xfrm>
            <a:off x="49530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select_existingTriggerShape3"/>
          <p:cNvSpPr/>
          <p:nvPr/>
        </p:nvSpPr>
        <p:spPr>
          <a:xfrm>
            <a:off x="5847710" y="4191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select_existingCalloutShape2"/>
          <p:cNvSpPr/>
          <p:nvPr/>
        </p:nvSpPr>
        <p:spPr>
          <a:xfrm>
            <a:off x="6019800" y="23622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select_existingCalloutShape1"/>
          <p:cNvSpPr/>
          <p:nvPr/>
        </p:nvSpPr>
        <p:spPr>
          <a:xfrm>
            <a:off x="3967003" y="2481188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select_existingTriggerShape2"/>
          <p:cNvSpPr/>
          <p:nvPr/>
        </p:nvSpPr>
        <p:spPr>
          <a:xfrm>
            <a:off x="7425366" y="48768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select_existingTriggerShape1"/>
          <p:cNvSpPr/>
          <p:nvPr/>
        </p:nvSpPr>
        <p:spPr>
          <a:xfrm>
            <a:off x="7239000" y="5590514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FFFFFF"/>
                </a:solidFill>
              </a:rPr>
              <a:t>?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13" name="select_existingCalloutShape5"/>
          <p:cNvSpPr/>
          <p:nvPr/>
        </p:nvSpPr>
        <p:spPr>
          <a:xfrm>
            <a:off x="1875467" y="22987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4" name="select_existingCalloutShape4"/>
          <p:cNvSpPr/>
          <p:nvPr/>
        </p:nvSpPr>
        <p:spPr>
          <a:xfrm>
            <a:off x="6781800" y="3341357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5" name="select_existingCalloutShape3"/>
          <p:cNvSpPr/>
          <p:nvPr/>
        </p:nvSpPr>
        <p:spPr>
          <a:xfrm>
            <a:off x="609600" y="38735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3" grpId="0" animBg="1"/>
      <p:bldP spid="3" grpId="1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_normalShape6"/>
          <p:cNvSpPr/>
          <p:nvPr/>
        </p:nvSpPr>
        <p:spPr>
          <a:xfrm>
            <a:off x="381000" y="1981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select_normalShape5"/>
          <p:cNvSpPr/>
          <p:nvPr/>
        </p:nvSpPr>
        <p:spPr>
          <a:xfrm>
            <a:off x="4572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select_normalShape4"/>
          <p:cNvSpPr/>
          <p:nvPr/>
        </p:nvSpPr>
        <p:spPr>
          <a:xfrm>
            <a:off x="2560371" y="4796764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select_normalShape3"/>
          <p:cNvSpPr/>
          <p:nvPr/>
        </p:nvSpPr>
        <p:spPr>
          <a:xfrm>
            <a:off x="1645971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select_normalShape2"/>
          <p:cNvSpPr/>
          <p:nvPr/>
        </p:nvSpPr>
        <p:spPr>
          <a:xfrm>
            <a:off x="3749142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select_normalShape1"/>
          <p:cNvSpPr/>
          <p:nvPr/>
        </p:nvSpPr>
        <p:spPr>
          <a:xfrm>
            <a:off x="49530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select_existingTriggerShape3"/>
          <p:cNvSpPr/>
          <p:nvPr/>
        </p:nvSpPr>
        <p:spPr>
          <a:xfrm>
            <a:off x="5847710" y="4191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select_existingCalloutShape2"/>
          <p:cNvSpPr/>
          <p:nvPr/>
        </p:nvSpPr>
        <p:spPr>
          <a:xfrm>
            <a:off x="6019800" y="23622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select_existingCalloutShape1"/>
          <p:cNvSpPr/>
          <p:nvPr/>
        </p:nvSpPr>
        <p:spPr>
          <a:xfrm>
            <a:off x="3967003" y="2481188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select_existingTriggerShape2"/>
          <p:cNvSpPr/>
          <p:nvPr/>
        </p:nvSpPr>
        <p:spPr>
          <a:xfrm>
            <a:off x="7425366" y="48768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select_existingTriggerShape1"/>
          <p:cNvSpPr/>
          <p:nvPr/>
        </p:nvSpPr>
        <p:spPr>
          <a:xfrm>
            <a:off x="7239000" y="5590514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FFFFFF"/>
                </a:solidFill>
              </a:rPr>
              <a:t>?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13" name="select_existingCalloutShape5"/>
          <p:cNvSpPr/>
          <p:nvPr/>
        </p:nvSpPr>
        <p:spPr>
          <a:xfrm>
            <a:off x="1875467" y="22987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4" name="select_existingCalloutShape4"/>
          <p:cNvSpPr/>
          <p:nvPr/>
        </p:nvSpPr>
        <p:spPr>
          <a:xfrm>
            <a:off x="6781800" y="3341357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5" name="select_existingCalloutShape3"/>
          <p:cNvSpPr/>
          <p:nvPr/>
        </p:nvSpPr>
        <p:spPr>
          <a:xfrm>
            <a:off x="609600" y="38735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739769" y="4254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815969" y="3016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919139" y="3241014"/>
            <a:ext cx="1905001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2004740" y="1492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107911" y="1492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5311769" y="3016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5450829" y="2635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6416669" y="8064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4363872" y="925438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7028485" y="33210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6842119" y="4034764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2272336" y="7429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7178669" y="1785607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1006469" y="23177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3" grpId="0" animBg="1"/>
      <p:bldP spid="3" grpId="1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Create </a:t>
            </a:r>
            <a:r>
              <a:rPr lang="en-US" sz="7200" dirty="0" smtClean="0">
                <a:solidFill>
                  <a:schemeClr val="bg1"/>
                </a:solidFill>
              </a:rPr>
              <a:t>Callout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Callout: Select Normal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normal shape</a:t>
            </a:r>
            <a:endParaRPr lang="en-US" dirty="0" smtClean="0"/>
          </a:p>
          <a:p>
            <a:r>
              <a:rPr lang="en-US" dirty="0" smtClean="0"/>
              <a:t>Click ‘Create </a:t>
            </a:r>
            <a:r>
              <a:rPr lang="en-US" dirty="0" smtClean="0"/>
              <a:t>Callout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1371600" y="24384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1371600" y="24384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1997069" y="8826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Callout: Select existing trigger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trigger Shape</a:t>
            </a:r>
            <a:endParaRPr lang="en-US" dirty="0" smtClean="0"/>
          </a:p>
          <a:p>
            <a:r>
              <a:rPr lang="en-US" dirty="0" smtClean="0"/>
              <a:t>Click ‘Create </a:t>
            </a:r>
            <a:r>
              <a:rPr lang="en-US" dirty="0" smtClean="0"/>
              <a:t>Callout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812919" y="31686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Callout: Select existing callout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callout Shape</a:t>
            </a:r>
            <a:endParaRPr lang="en-US" dirty="0" smtClean="0"/>
          </a:p>
          <a:p>
            <a:r>
              <a:rPr lang="en-US" dirty="0" smtClean="0"/>
              <a:t>Click ‘Create </a:t>
            </a:r>
            <a:r>
              <a:rPr lang="en-US" dirty="0" smtClean="0"/>
              <a:t>Callout for 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8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226</Words>
  <Application>Microsoft Office PowerPoint</Application>
  <PresentationFormat>On-screen Show (4:3)</PresentationFormat>
  <Paragraphs>65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Create Callout</vt:lpstr>
      <vt:lpstr>Create Callout: Select Normal Shape</vt:lpstr>
      <vt:lpstr>PowerPoint Presentation</vt:lpstr>
      <vt:lpstr>PowerPoint Presentation</vt:lpstr>
      <vt:lpstr>Create Callout: Select existing trigger shape</vt:lpstr>
      <vt:lpstr>PowerPoint Presentation</vt:lpstr>
      <vt:lpstr>PowerPoint Presentation</vt:lpstr>
      <vt:lpstr>Create Callout: Select existing callout shape</vt:lpstr>
      <vt:lpstr>PowerPoint Presentation</vt:lpstr>
      <vt:lpstr>PowerPoint Presentation</vt:lpstr>
      <vt:lpstr>Create Callout: Select multiple normal shape</vt:lpstr>
      <vt:lpstr>PowerPoint Presentation</vt:lpstr>
      <vt:lpstr>PowerPoint Presentation</vt:lpstr>
      <vt:lpstr>Create Callout: Select multiple shape of any type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102</cp:revision>
  <dcterms:created xsi:type="dcterms:W3CDTF">2014-01-22T00:01:33Z</dcterms:created>
  <dcterms:modified xsi:type="dcterms:W3CDTF">2019-04-03T16:21:13Z</dcterms:modified>
</cp:coreProperties>
</file>