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87" r:id="rId4"/>
    <p:sldId id="256" r:id="rId5"/>
    <p:sldId id="292" r:id="rId6"/>
    <p:sldId id="306" r:id="rId7"/>
    <p:sldId id="311" r:id="rId8"/>
    <p:sldId id="315" r:id="rId9"/>
    <p:sldId id="316" r:id="rId10"/>
    <p:sldId id="318" r:id="rId11"/>
    <p:sldId id="30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reate Tooltip" id="{A3A2B0AB-762C-4281-AA7B-EF7E134E0DC4}">
          <p14:sldIdLst>
            <p14:sldId id="256"/>
            <p14:sldId id="292"/>
            <p14:sldId id="306"/>
            <p14:sldId id="311"/>
            <p14:sldId id="315"/>
            <p14:sldId id="316"/>
            <p14:sldId id="31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F"/>
    <a:srgbClr val="E46C0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8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6C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  <a:solidFill>
            <a:srgbClr val="E46C0A"/>
          </a:solidFill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Create Tooltip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Tooltip: None Selected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Unselect everything</a:t>
            </a:r>
          </a:p>
          <a:p>
            <a:r>
              <a:rPr lang="en-US" dirty="0" smtClean="0"/>
              <a:t>Click ‘Create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257800" y="30480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98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57800" y="30480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67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Tooltip: Shape Selected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shape</a:t>
            </a:r>
          </a:p>
          <a:p>
            <a:r>
              <a:rPr lang="en-US" dirty="0" smtClean="0"/>
              <a:t>Click ‘Create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37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lectMe"/>
          <p:cNvSpPr/>
          <p:nvPr/>
        </p:nvSpPr>
        <p:spPr>
          <a:xfrm>
            <a:off x="5257800" y="30480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me!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40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lectMe"/>
          <p:cNvSpPr/>
          <p:nvPr/>
        </p:nvSpPr>
        <p:spPr>
          <a:xfrm>
            <a:off x="5257800" y="30480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me!</a:t>
            </a:r>
            <a:endParaRPr lang="en-SG" dirty="0"/>
          </a:p>
        </p:txBody>
      </p:sp>
      <p:sp>
        <p:nvSpPr>
          <p:cNvPr id="2" name="Oval 1"/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78</Words>
  <Application>Microsoft Office PowerPoint</Application>
  <PresentationFormat>On-screen Show (4:3)</PresentationFormat>
  <Paragraphs>15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Create Tooltip</vt:lpstr>
      <vt:lpstr>Create Tooltip: None Selected</vt:lpstr>
      <vt:lpstr>PowerPoint Presentation</vt:lpstr>
      <vt:lpstr>PowerPoint Presentation</vt:lpstr>
      <vt:lpstr>Create Tooltip: Shape Selected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Bryan</cp:lastModifiedBy>
  <cp:revision>92</cp:revision>
  <dcterms:created xsi:type="dcterms:W3CDTF">2014-01-22T00:01:33Z</dcterms:created>
  <dcterms:modified xsi:type="dcterms:W3CDTF">2019-04-03T15:54:58Z</dcterms:modified>
</cp:coreProperties>
</file>