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87" r:id="rId4"/>
    <p:sldId id="256" r:id="rId5"/>
    <p:sldId id="297" r:id="rId6"/>
    <p:sldId id="299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hapes Lab" id="{A3A2B0AB-762C-4281-AA7B-EF7E134E0DC4}">
          <p14:sldIdLst>
            <p14:sldId id="25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1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following from 3 environments:</a:t>
            </a:r>
          </a:p>
          <a:p>
            <a:r>
              <a:rPr lang="en-US" dirty="0" smtClean="0"/>
              <a:t>1. Entirely new environment</a:t>
            </a:r>
          </a:p>
          <a:p>
            <a:r>
              <a:rPr lang="en-US" dirty="0" smtClean="0"/>
              <a:t>2. Contains old shape info</a:t>
            </a:r>
          </a:p>
          <a:p>
            <a:endParaRPr lang="en-US" dirty="0" smtClean="0"/>
          </a:p>
          <a:p>
            <a:r>
              <a:rPr lang="en-US" dirty="0" smtClean="0"/>
              <a:t>1. Add Category</a:t>
            </a:r>
          </a:p>
          <a:p>
            <a:r>
              <a:rPr lang="en-US" dirty="0" smtClean="0"/>
              <a:t>	1.1 Add category then add a new shape inside, check the default name, close and open to check</a:t>
            </a:r>
          </a:p>
          <a:p>
            <a:r>
              <a:rPr lang="en-US" dirty="0" smtClean="0"/>
              <a:t>	1.2 Add category then add a new shape inside, check the default name, set the category as default, close and open to check</a:t>
            </a:r>
          </a:p>
          <a:p>
            <a:r>
              <a:rPr lang="en-US" dirty="0" smtClean="0"/>
              <a:t>2. Rename Category</a:t>
            </a:r>
          </a:p>
          <a:p>
            <a:r>
              <a:rPr lang="en-US" dirty="0" smtClean="0"/>
              <a:t>	2.1 Rename to a valid name</a:t>
            </a:r>
          </a:p>
          <a:p>
            <a:r>
              <a:rPr lang="en-US" dirty="0" smtClean="0"/>
              <a:t>	2.2 Rename to an </a:t>
            </a:r>
            <a:r>
              <a:rPr lang="en-US" dirty="0" err="1" smtClean="0"/>
              <a:t>invaid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3. Import Category</a:t>
            </a:r>
          </a:p>
          <a:p>
            <a:r>
              <a:rPr lang="en-US" dirty="0" smtClean="0"/>
              <a:t>	3.1 Import single category with </a:t>
            </a:r>
            <a:r>
              <a:rPr lang="en-US" dirty="0" err="1" smtClean="0"/>
              <a:t>namebox</a:t>
            </a:r>
            <a:r>
              <a:rPr lang="en-US" dirty="0" smtClean="0"/>
              <a:t>, no conflict name</a:t>
            </a:r>
          </a:p>
          <a:p>
            <a:r>
              <a:rPr lang="en-US" dirty="0" smtClean="0"/>
              <a:t>	3.2 Import multiple categories with </a:t>
            </a:r>
            <a:r>
              <a:rPr lang="en-US" dirty="0" err="1" smtClean="0"/>
              <a:t>nameboxes</a:t>
            </a:r>
            <a:r>
              <a:rPr lang="en-US" dirty="0" smtClean="0"/>
              <a:t>, no </a:t>
            </a:r>
            <a:r>
              <a:rPr lang="en-US" dirty="0" err="1" smtClean="0"/>
              <a:t>confilct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	3.3 Import single category with </a:t>
            </a:r>
            <a:r>
              <a:rPr lang="en-US" dirty="0" err="1" smtClean="0"/>
              <a:t>namebox</a:t>
            </a:r>
            <a:r>
              <a:rPr lang="en-US" dirty="0" smtClean="0"/>
              <a:t>, conflict with one existed name</a:t>
            </a:r>
          </a:p>
          <a:p>
            <a:r>
              <a:rPr lang="en-US" dirty="0" smtClean="0"/>
              <a:t>	3.4 Import multiple categories with </a:t>
            </a:r>
            <a:r>
              <a:rPr lang="en-US" dirty="0" err="1" smtClean="0"/>
              <a:t>nameboxes</a:t>
            </a:r>
            <a:r>
              <a:rPr lang="en-US" dirty="0" smtClean="0"/>
              <a:t>, some of the boxes conflict with existed name</a:t>
            </a:r>
          </a:p>
          <a:p>
            <a:r>
              <a:rPr lang="en-US" dirty="0" smtClean="0"/>
              <a:t>	3.5 Import single category without </a:t>
            </a:r>
            <a:r>
              <a:rPr lang="en-US" dirty="0" err="1" smtClean="0"/>
              <a:t>namebox</a:t>
            </a:r>
            <a:endParaRPr lang="en-US" dirty="0" smtClean="0"/>
          </a:p>
          <a:p>
            <a:r>
              <a:rPr lang="en-US" dirty="0" smtClean="0"/>
              <a:t>	3.6 Import single category without </a:t>
            </a:r>
            <a:r>
              <a:rPr lang="en-US" dirty="0" err="1" smtClean="0"/>
              <a:t>namebox</a:t>
            </a:r>
            <a:r>
              <a:rPr lang="en-US" dirty="0" smtClean="0"/>
              <a:t>, conflict with exist name</a:t>
            </a:r>
          </a:p>
          <a:p>
            <a:r>
              <a:rPr lang="en-US" dirty="0" smtClean="0"/>
              <a:t>	3.7 Import multiple categories without </a:t>
            </a:r>
            <a:r>
              <a:rPr lang="en-US" dirty="0" err="1" smtClean="0"/>
              <a:t>namebox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smtClean="0"/>
              <a:t>Migrate Category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08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86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54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55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92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35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following from 3 environments:</a:t>
            </a:r>
          </a:p>
          <a:p>
            <a:r>
              <a:rPr lang="en-US" dirty="0" smtClean="0"/>
              <a:t>1. Entirely new environment</a:t>
            </a:r>
          </a:p>
          <a:p>
            <a:r>
              <a:rPr lang="en-US" dirty="0" smtClean="0"/>
              <a:t>2. Contains old shape info</a:t>
            </a:r>
          </a:p>
          <a:p>
            <a:endParaRPr lang="en-US" dirty="0" smtClean="0"/>
          </a:p>
          <a:p>
            <a:r>
              <a:rPr lang="en-US" dirty="0" smtClean="0"/>
              <a:t>1. Add Category</a:t>
            </a:r>
          </a:p>
          <a:p>
            <a:r>
              <a:rPr lang="en-US" dirty="0" smtClean="0"/>
              <a:t>	1.1 Add category then add a new shape inside, check the default name, close and open to check</a:t>
            </a:r>
          </a:p>
          <a:p>
            <a:r>
              <a:rPr lang="en-US" dirty="0" smtClean="0"/>
              <a:t>	1.2 Add category then add a new shape inside, check the default name, set the category as default, close and open to check</a:t>
            </a:r>
          </a:p>
          <a:p>
            <a:r>
              <a:rPr lang="en-US" dirty="0" smtClean="0"/>
              <a:t>2. Rename Category</a:t>
            </a:r>
          </a:p>
          <a:p>
            <a:r>
              <a:rPr lang="en-US" dirty="0" smtClean="0"/>
              <a:t>	2.1 Rename to a valid name</a:t>
            </a:r>
          </a:p>
          <a:p>
            <a:r>
              <a:rPr lang="en-US" dirty="0" smtClean="0"/>
              <a:t>	2.2 Rename to an </a:t>
            </a:r>
            <a:r>
              <a:rPr lang="en-US" dirty="0" err="1" smtClean="0"/>
              <a:t>invaid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3. Import Category</a:t>
            </a:r>
          </a:p>
          <a:p>
            <a:r>
              <a:rPr lang="en-US" dirty="0" smtClean="0"/>
              <a:t>	3.1 Import single category with </a:t>
            </a:r>
            <a:r>
              <a:rPr lang="en-US" dirty="0" err="1" smtClean="0"/>
              <a:t>namebox</a:t>
            </a:r>
            <a:r>
              <a:rPr lang="en-US" dirty="0" smtClean="0"/>
              <a:t>, no conflict name</a:t>
            </a:r>
          </a:p>
          <a:p>
            <a:r>
              <a:rPr lang="en-US" dirty="0" smtClean="0"/>
              <a:t>	3.2 Import multiple categories with </a:t>
            </a:r>
            <a:r>
              <a:rPr lang="en-US" dirty="0" err="1" smtClean="0"/>
              <a:t>nameboxes</a:t>
            </a:r>
            <a:r>
              <a:rPr lang="en-US" dirty="0" smtClean="0"/>
              <a:t>, no </a:t>
            </a:r>
            <a:r>
              <a:rPr lang="en-US" dirty="0" err="1" smtClean="0"/>
              <a:t>confilct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	3.3 Import single category with </a:t>
            </a:r>
            <a:r>
              <a:rPr lang="en-US" dirty="0" err="1" smtClean="0"/>
              <a:t>namebox</a:t>
            </a:r>
            <a:r>
              <a:rPr lang="en-US" dirty="0" smtClean="0"/>
              <a:t>, conflict with one existed name</a:t>
            </a:r>
          </a:p>
          <a:p>
            <a:r>
              <a:rPr lang="en-US" dirty="0" smtClean="0"/>
              <a:t>	3.4 Import multiple categories with </a:t>
            </a:r>
            <a:r>
              <a:rPr lang="en-US" dirty="0" err="1" smtClean="0"/>
              <a:t>nameboxes</a:t>
            </a:r>
            <a:r>
              <a:rPr lang="en-US" dirty="0" smtClean="0"/>
              <a:t>, some of the boxes conflict with existed name</a:t>
            </a:r>
          </a:p>
          <a:p>
            <a:r>
              <a:rPr lang="en-US" dirty="0" smtClean="0"/>
              <a:t>	3.5 Import single category without </a:t>
            </a:r>
            <a:r>
              <a:rPr lang="en-US" dirty="0" err="1" smtClean="0"/>
              <a:t>namebox</a:t>
            </a:r>
            <a:endParaRPr lang="en-US" dirty="0" smtClean="0"/>
          </a:p>
          <a:p>
            <a:r>
              <a:rPr lang="en-US" dirty="0" smtClean="0"/>
              <a:t>	3.6 Import single category without </a:t>
            </a:r>
            <a:r>
              <a:rPr lang="en-US" dirty="0" err="1" smtClean="0"/>
              <a:t>namebox</a:t>
            </a:r>
            <a:r>
              <a:rPr lang="en-US" dirty="0" smtClean="0"/>
              <a:t>, conflict with exist name</a:t>
            </a:r>
          </a:p>
          <a:p>
            <a:r>
              <a:rPr lang="en-US" dirty="0" smtClean="0"/>
              <a:t>	3.7 Import multiple categories without </a:t>
            </a:r>
            <a:r>
              <a:rPr lang="en-US" dirty="0" err="1" smtClean="0"/>
              <a:t>namebox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smtClean="0"/>
              <a:t>Migrate Category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01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96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83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8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1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2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copyMe"/>
          <p:cNvSpPr/>
          <p:nvPr/>
        </p:nvSpPr>
        <p:spPr>
          <a:xfrm>
            <a:off x="3276600" y="1333500"/>
            <a:ext cx="3505200" cy="434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1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1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pyMe"/>
          <p:cNvSpPr/>
          <p:nvPr/>
        </p:nvSpPr>
        <p:spPr>
          <a:xfrm>
            <a:off x="3276600" y="1333500"/>
            <a:ext cx="3505200" cy="434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ompareMe"/>
          <p:cNvSpPr/>
          <p:nvPr/>
        </p:nvSpPr>
        <p:spPr>
          <a:xfrm>
            <a:off x="5638800" y="228600"/>
            <a:ext cx="3505200" cy="434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Expected"/>
          <p:cNvSpPr txBox="1"/>
          <p:nvPr/>
        </p:nvSpPr>
        <p:spPr>
          <a:xfrm>
            <a:off x="3769556" y="6095135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 slide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21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Now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Now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Now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Now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copyMe"/>
          <p:cNvSpPr/>
          <p:nvPr/>
        </p:nvSpPr>
        <p:spPr>
          <a:xfrm>
            <a:off x="2438400" y="1206811"/>
            <a:ext cx="4191000" cy="4191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5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0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oup selectMeNow1 Seq_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roup selectMeNow1 Seq_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oup selectMeNow1 Seq_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oup selectMeNow1 Seq_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Me"/>
          <p:cNvSpPr/>
          <p:nvPr/>
        </p:nvSpPr>
        <p:spPr>
          <a:xfrm>
            <a:off x="2438400" y="1206811"/>
            <a:ext cx="4191000" cy="4191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Expected"/>
          <p:cNvSpPr txBox="1"/>
          <p:nvPr/>
        </p:nvSpPr>
        <p:spPr>
          <a:xfrm>
            <a:off x="3769556" y="6095135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 slide</a:t>
            </a:r>
            <a:endParaRPr lang="en-SG" dirty="0"/>
          </a:p>
        </p:txBody>
      </p:sp>
      <p:sp>
        <p:nvSpPr>
          <p:cNvPr id="8" name="compareMe"/>
          <p:cNvSpPr/>
          <p:nvPr/>
        </p:nvSpPr>
        <p:spPr>
          <a:xfrm>
            <a:off x="4927600" y="509488"/>
            <a:ext cx="4191000" cy="4191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2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Shapes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those shapes in slide 3 to Shapes Lab;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Add added shapes in Shapes Lab to slide 4;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Compare slide 4 and expected slide 5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Repeat for testing 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en-US" altLang="zh-CN" sz="2800" dirty="0" smtClean="0">
                <a:solidFill>
                  <a:schemeClr val="bg1"/>
                </a:solidFill>
              </a:rPr>
              <a:t>dd </a:t>
            </a:r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en-US" altLang="zh-CN" sz="2800" dirty="0" smtClean="0">
                <a:solidFill>
                  <a:schemeClr val="bg1"/>
                </a:solidFill>
              </a:rPr>
              <a:t>hapes button on Shapes Lab pane from slides 6 to 8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Animations are also expected to be transferred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lectMe1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electMe2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lectMe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Now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Now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Now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Now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0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oup selectMeNow1 Seq_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roup selectMeNow1 Seq_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oup selectMeNow1 Seq_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oup selectMeNow1 Seq_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err="1" smtClean="0">
                <a:solidFill>
                  <a:schemeClr val="bg1"/>
                </a:solidFill>
              </a:rPr>
              <a:t>IsClipboardRestored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those shapes in slide 3 to Shapes Lab;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Add added shapes in Shapes Lab to slide 4;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Compare slide 4 and expected slide 5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Repeat for testing 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en-US" altLang="zh-CN" sz="2800" dirty="0" smtClean="0">
                <a:solidFill>
                  <a:schemeClr val="bg1"/>
                </a:solidFill>
              </a:rPr>
              <a:t>dd </a:t>
            </a:r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en-US" altLang="zh-CN" sz="2800" dirty="0" smtClean="0">
                <a:solidFill>
                  <a:schemeClr val="bg1"/>
                </a:solidFill>
              </a:rPr>
              <a:t>hapes button on Shapes Lab pane from slides 6 to 8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Animations are also expected to be transferred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214</Words>
  <Application>Microsoft Office PowerPoint</Application>
  <PresentationFormat>On-screen Show (4:3)</PresentationFormat>
  <Paragraphs>82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宋体</vt:lpstr>
      <vt:lpstr>Arial</vt:lpstr>
      <vt:lpstr>Calibri</vt:lpstr>
      <vt:lpstr>Times New Roman</vt:lpstr>
      <vt:lpstr>Office Theme</vt:lpstr>
      <vt:lpstr>Main feature</vt:lpstr>
      <vt:lpstr>Sub feature</vt:lpstr>
      <vt:lpstr>PowerPointLabs Test Cases</vt:lpstr>
      <vt:lpstr>Shapes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IsClipboardRestored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Mabbu Lee Yan Hwa</cp:lastModifiedBy>
  <cp:revision>107</cp:revision>
  <dcterms:created xsi:type="dcterms:W3CDTF">2014-01-22T00:01:33Z</dcterms:created>
  <dcterms:modified xsi:type="dcterms:W3CDTF">2018-04-09T17:40:57Z</dcterms:modified>
</cp:coreProperties>
</file>