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3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stance" id="{C84703FD-C637-4EF4-82D9-7AF40CC9AC5E}">
          <p14:sldIdLst>
            <p14:sldId id="257"/>
            <p14:sldId id="261"/>
          </p14:sldIdLst>
        </p14:section>
        <p14:section name="Blur" id="{07C13CB3-FA91-49AB-9DF6-6063BE609EB4}">
          <p14:sldIdLst>
            <p14:sldId id="258"/>
            <p14:sldId id="262"/>
          </p14:sldIdLst>
        </p14:section>
        <p14:section name="Size" id="{79176F01-0E12-4EF7-998E-CF497DA7456B}">
          <p14:sldIdLst>
            <p14:sldId id="259"/>
            <p14:sldId id="263"/>
          </p14:sldIdLst>
        </p14:section>
        <p14:section name="Transparency" id="{1A84A325-94E8-4000-B4A4-CEC6CAFBC5C4}">
          <p14:sldIdLst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32" d="100"/>
          <a:sy n="32" d="100"/>
        </p:scale>
        <p:origin x="7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40DA-9E29-4C46-B118-D26C3E97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0AB0D-5535-4FDE-B62A-90BFFB3EC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14FD-D6AB-47E5-9BDA-1C549D97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77F6-96D0-4E00-AA5A-775ACE38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704B-A3CF-4A4E-8118-2F6336A0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9ACB-E6EA-4E61-BC7F-473AC2C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D0D2B-F5C5-4963-A18C-321FD6A1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C1EA-8F3D-4327-B0BC-9CCA480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E0CC-6575-4A35-B828-765F9DC5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0D2C-AC2D-4EAE-BB7F-84D12D7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FF2C0-BD52-4F3F-83E6-F2461EB14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6D85D-B451-4C68-8815-F02C1423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A56A-8E12-4011-AE87-C116FD74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804E-0C42-4E79-813D-66957AEB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5A4A-726A-42EC-B65F-6F468B2D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BF2-0D50-4347-95F6-471D20D1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654E-A561-40AE-94D9-A414717F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9726-07FA-4E91-8BAB-7B7A6E6C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2B5A-D2EB-41B8-B35F-89AF1D33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D6B75-CE63-4692-91C5-7184773B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9082-CE28-455D-A410-5C69F90F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7AB34-309B-44FA-8DBB-981BF032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7A3A-9491-4BF2-A628-4B4D6C73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9FF3-1835-4B4D-8D13-0F92CB95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73BA-8DE1-4047-9FFC-03FAEADE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5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B9C-0A72-4EDB-8948-3E1A1C3D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AD7E-11D5-4086-92A6-6B4DEE020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A6411-F6E2-465F-BD97-EE825780F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E9FE8-5502-4AB2-85E5-511B8C89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1D94-552C-4005-B7A0-5E246080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8D169-A229-4689-AA81-7AE5B8EF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312E-2C78-4384-896A-725BE846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D5F0-59BD-451F-AB7A-060C5950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A9E2-D70E-4CAB-9777-2AC6FC84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9FDB4-B6E6-4A3A-9549-B9DEB21B0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2D2B8-876E-465E-BE80-28F0122B0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1370F-958E-457E-9530-B4C6D1F1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8D80-BD3C-4E9E-9002-01933395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1DAD5-FAF5-4C59-A651-2A8A6584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0B0A-7F73-4219-A14B-5C08B667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8690E-5096-4D6F-8547-BF6F5F5D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A647E-6229-4B79-B61C-17304D36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95DB-9C1B-4FB4-8524-CA7F1CF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7FD57-B86F-44D3-AF1F-FD86DE45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45A9B-D60A-4D31-8C03-C9788D2E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67219-8414-43E0-A63F-EB96D7D3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2A1E-4FEF-481F-A5FB-B3741344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874A-8012-45DE-BD68-A32655D4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0142B-0B0A-4B0F-9AC0-3FF74CE66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D372-8BFC-47E0-A3F1-E03F73A8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8582-E9EC-40F5-81AA-D3D0A244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CC569-09D7-44A9-926E-799750ED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5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6B9E-E486-469F-BD6D-68309FFD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37B62-17D2-4000-B995-B16F225F5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FF49B-D864-4C81-B606-6C1523E9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C50C-D2F4-4985-ADDB-01BA9BB6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F46A-E84E-46BF-91B8-67AA34E6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19E46-50D5-449A-945A-D081F980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F7A51-2C37-4D5D-B25E-1C83EACB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D514-8953-423B-BD68-FB8551BC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8ED6-2CC4-48E8-9587-663021DE2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87B2-2AFA-430A-8069-37C722154A5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198C-E04F-40D6-8B30-F5F4A811D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065C-3384-4C5B-BBCF-3F3981C48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DB25-23D3-42AF-BACF-13C604735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C0082807-6E35-4C61-B427-CEAEE8449B76}"/>
              </a:ext>
            </a:extLst>
          </p:cNvPr>
          <p:cNvSpPr/>
          <p:nvPr/>
        </p:nvSpPr>
        <p:spPr>
          <a:xfrm>
            <a:off x="3528752" y="1273146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228600" stA="77000" endPos="90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id="{B3144BE2-70CD-4B99-AB2A-5AD3BDB58E21}"/>
              </a:ext>
            </a:extLst>
          </p:cNvPr>
          <p:cNvSpPr/>
          <p:nvPr/>
        </p:nvSpPr>
        <p:spPr>
          <a:xfrm>
            <a:off x="7907482" y="1827241"/>
            <a:ext cx="2011680" cy="1961804"/>
          </a:xfrm>
          <a:prstGeom prst="triangle">
            <a:avLst/>
          </a:prstGeom>
          <a:effectLst>
            <a:reflection blurRad="749300" stA="93000" endPos="52000" dist="406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4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C0082807-6E35-4C61-B427-CEAEE8449B76}"/>
              </a:ext>
            </a:extLst>
          </p:cNvPr>
          <p:cNvSpPr/>
          <p:nvPr/>
        </p:nvSpPr>
        <p:spPr>
          <a:xfrm>
            <a:off x="3528752" y="1273146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228600" stA="77000" endPos="90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id="{B3144BE2-70CD-4B99-AB2A-5AD3BDB58E21}"/>
              </a:ext>
            </a:extLst>
          </p:cNvPr>
          <p:cNvSpPr/>
          <p:nvPr/>
        </p:nvSpPr>
        <p:spPr>
          <a:xfrm>
            <a:off x="7907482" y="1827241"/>
            <a:ext cx="2011680" cy="1961804"/>
          </a:xfrm>
          <a:prstGeom prst="triangle">
            <a:avLst/>
          </a:prstGeom>
          <a:effectLst>
            <a:reflection blurRad="749300" stA="93000" endPos="52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2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C0082807-6E35-4C61-B427-CEAEE8449B76}"/>
              </a:ext>
            </a:extLst>
          </p:cNvPr>
          <p:cNvSpPr/>
          <p:nvPr/>
        </p:nvSpPr>
        <p:spPr>
          <a:xfrm>
            <a:off x="3528752" y="1273146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228600" stA="77000" endPos="90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id="{B3144BE2-70CD-4B99-AB2A-5AD3BDB58E21}"/>
              </a:ext>
            </a:extLst>
          </p:cNvPr>
          <p:cNvSpPr/>
          <p:nvPr/>
        </p:nvSpPr>
        <p:spPr>
          <a:xfrm>
            <a:off x="7907482" y="1827241"/>
            <a:ext cx="2011680" cy="1961804"/>
          </a:xfrm>
          <a:prstGeom prst="triangle">
            <a:avLst/>
          </a:prstGeom>
          <a:effectLst>
            <a:reflection blurRad="749300" stA="93000" endPos="52000" dist="406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7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C0082807-6E35-4C61-B427-CEAEE8449B76}"/>
              </a:ext>
            </a:extLst>
          </p:cNvPr>
          <p:cNvSpPr/>
          <p:nvPr/>
        </p:nvSpPr>
        <p:spPr>
          <a:xfrm>
            <a:off x="3528752" y="1273146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228600" stA="77000" endPos="90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id="{B3144BE2-70CD-4B99-AB2A-5AD3BDB58E21}"/>
              </a:ext>
            </a:extLst>
          </p:cNvPr>
          <p:cNvSpPr/>
          <p:nvPr/>
        </p:nvSpPr>
        <p:spPr>
          <a:xfrm>
            <a:off x="7907482" y="1827241"/>
            <a:ext cx="2011680" cy="1961804"/>
          </a:xfrm>
          <a:prstGeom prst="triangle">
            <a:avLst/>
          </a:prstGeom>
          <a:effectLst>
            <a:reflection blurRad="228600" stA="93000" endPos="52000" dist="406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5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C0082807-6E35-4C61-B427-CEAEE8449B76}"/>
              </a:ext>
            </a:extLst>
          </p:cNvPr>
          <p:cNvSpPr/>
          <p:nvPr/>
        </p:nvSpPr>
        <p:spPr>
          <a:xfrm>
            <a:off x="3528752" y="1273146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228600" stA="77000" endPos="90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id="{B3144BE2-70CD-4B99-AB2A-5AD3BDB58E21}"/>
              </a:ext>
            </a:extLst>
          </p:cNvPr>
          <p:cNvSpPr/>
          <p:nvPr/>
        </p:nvSpPr>
        <p:spPr>
          <a:xfrm>
            <a:off x="7907482" y="1827241"/>
            <a:ext cx="2011680" cy="1961804"/>
          </a:xfrm>
          <a:prstGeom prst="triangle">
            <a:avLst/>
          </a:prstGeom>
          <a:effectLst>
            <a:reflection blurRad="749300" stA="93000" endPos="52000" dist="406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9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C0082807-6E35-4C61-B427-CEAEE8449B76}"/>
              </a:ext>
            </a:extLst>
          </p:cNvPr>
          <p:cNvSpPr/>
          <p:nvPr/>
        </p:nvSpPr>
        <p:spPr>
          <a:xfrm>
            <a:off x="3528752" y="1273146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228600" stA="77000" endPos="90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id="{B3144BE2-70CD-4B99-AB2A-5AD3BDB58E21}"/>
              </a:ext>
            </a:extLst>
          </p:cNvPr>
          <p:cNvSpPr/>
          <p:nvPr/>
        </p:nvSpPr>
        <p:spPr>
          <a:xfrm>
            <a:off x="7907482" y="1827241"/>
            <a:ext cx="2011680" cy="1961804"/>
          </a:xfrm>
          <a:prstGeom prst="triangle">
            <a:avLst/>
          </a:prstGeom>
          <a:effectLst>
            <a:reflection blurRad="749300" stA="93000" endPos="90000" dist="406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C0082807-6E35-4C61-B427-CEAEE8449B76}"/>
              </a:ext>
            </a:extLst>
          </p:cNvPr>
          <p:cNvSpPr/>
          <p:nvPr/>
        </p:nvSpPr>
        <p:spPr>
          <a:xfrm>
            <a:off x="3528752" y="1273146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228600" stA="38000" endPos="90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id="{B3144BE2-70CD-4B99-AB2A-5AD3BDB58E21}"/>
              </a:ext>
            </a:extLst>
          </p:cNvPr>
          <p:cNvSpPr/>
          <p:nvPr/>
        </p:nvSpPr>
        <p:spPr>
          <a:xfrm>
            <a:off x="7907482" y="1827241"/>
            <a:ext cx="2011680" cy="1961804"/>
          </a:xfrm>
          <a:prstGeom prst="triangle">
            <a:avLst/>
          </a:prstGeom>
          <a:effectLst>
            <a:reflection stA="89000" endPos="76000" dist="406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0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>
            <a:extLst>
              <a:ext uri="{FF2B5EF4-FFF2-40B4-BE49-F238E27FC236}">
                <a16:creationId xmlns:a16="http://schemas.microsoft.com/office/drawing/2014/main" id="{C0082807-6E35-4C61-B427-CEAEE8449B76}"/>
              </a:ext>
            </a:extLst>
          </p:cNvPr>
          <p:cNvSpPr/>
          <p:nvPr/>
        </p:nvSpPr>
        <p:spPr>
          <a:xfrm>
            <a:off x="3528752" y="1273146"/>
            <a:ext cx="1429789" cy="279307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2F528F"/>
            </a:solidFill>
            <a:prstDash val="solid"/>
            <a:miter lim="800000"/>
            <a:headEnd type="none" w="med" len="med"/>
            <a:tailEnd type="none" w="med" len="med"/>
          </a:ln>
          <a:effectLst>
            <a:reflection blurRad="228600" stA="38000" endPos="90000" dist="863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estination">
            <a:extLst>
              <a:ext uri="{FF2B5EF4-FFF2-40B4-BE49-F238E27FC236}">
                <a16:creationId xmlns:a16="http://schemas.microsoft.com/office/drawing/2014/main" id="{B3144BE2-70CD-4B99-AB2A-5AD3BDB58E21}"/>
              </a:ext>
            </a:extLst>
          </p:cNvPr>
          <p:cNvSpPr/>
          <p:nvPr/>
        </p:nvSpPr>
        <p:spPr>
          <a:xfrm>
            <a:off x="7907482" y="1827241"/>
            <a:ext cx="2011680" cy="1961804"/>
          </a:xfrm>
          <a:prstGeom prst="triangle">
            <a:avLst/>
          </a:prstGeom>
          <a:effectLst>
            <a:reflection stA="38000" endPos="76000" dist="406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Fong Jie Wen</dc:creator>
  <cp:lastModifiedBy>Alex Fong Jie Wen</cp:lastModifiedBy>
  <cp:revision>4</cp:revision>
  <dcterms:created xsi:type="dcterms:W3CDTF">2018-04-01T08:48:42Z</dcterms:created>
  <dcterms:modified xsi:type="dcterms:W3CDTF">2018-04-11T05:17:29Z</dcterms:modified>
</cp:coreProperties>
</file>