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294" r:id="rId8"/>
    <p:sldId id="295" r:id="rId9"/>
    <p:sldId id="296" r:id="rId10"/>
    <p:sldId id="29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Convert to Picture" id="{A3A2B0AB-762C-4281-AA7B-EF7E134E0DC4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18/3/2018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Fill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Right click the </a:t>
            </a:r>
            <a:r>
              <a:rPr lang="en-US" sz="2400" b="1" dirty="0">
                <a:solidFill>
                  <a:schemeClr val="bg1"/>
                </a:solidFill>
              </a:rPr>
              <a:t>existing image </a:t>
            </a:r>
            <a:r>
              <a:rPr lang="en-US" sz="2400" dirty="0">
                <a:solidFill>
                  <a:schemeClr val="bg1"/>
                </a:solidFill>
              </a:rPr>
              <a:t>and click ‘Fill Slide’ button in the context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Slide::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lectMe"/>
          <p:cNvSpPr/>
          <p:nvPr/>
        </p:nvSpPr>
        <p:spPr>
          <a:xfrm rot="7571245">
            <a:off x="2398840" y="1665298"/>
            <a:ext cx="4359830" cy="3436221"/>
          </a:xfrm>
          <a:prstGeom prst="ellipse">
            <a:avLst/>
          </a:prstGeom>
          <a:ln w="7620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761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">
            <a:extLst>
              <a:ext uri="{FF2B5EF4-FFF2-40B4-BE49-F238E27FC236}">
                <a16:creationId xmlns:a16="http://schemas.microsoft.com/office/drawing/2014/main" xmlns="" id="{8D58E1C7-2C89-4E48-89B2-DBF5708B442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1" b="1507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Slide:: group of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19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electMe"/>
          <p:cNvGrpSpPr/>
          <p:nvPr/>
        </p:nvGrpSpPr>
        <p:grpSpPr>
          <a:xfrm>
            <a:off x="838200" y="1905000"/>
            <a:ext cx="7543800" cy="2708565"/>
            <a:chOff x="1143000" y="2015835"/>
            <a:chExt cx="7543800" cy="2708565"/>
          </a:xfrm>
        </p:grpSpPr>
        <p:sp>
          <p:nvSpPr>
            <p:cNvPr id="5" name="5ae8dda6-8551-44ce-a261-6fd6c835063a"/>
            <p:cNvSpPr/>
            <p:nvPr/>
          </p:nvSpPr>
          <p:spPr>
            <a:xfrm>
              <a:off x="3048001" y="2743200"/>
              <a:ext cx="1524000" cy="1524000"/>
            </a:xfrm>
            <a:prstGeom prst="flowChartConnector">
              <a:avLst/>
            </a:prstGeom>
            <a:blipFill>
              <a:blip r:embed="rId2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a8cfa4dc-1704-4d18-9752-0d8420196425"/>
            <p:cNvSpPr/>
            <p:nvPr/>
          </p:nvSpPr>
          <p:spPr>
            <a:xfrm>
              <a:off x="4952999" y="2743200"/>
              <a:ext cx="1388299" cy="1388299"/>
            </a:xfrm>
            <a:prstGeom prst="flowChartConnector">
              <a:avLst/>
            </a:prstGeom>
            <a:blipFill>
              <a:blip r:embed="rId3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a8bc0336-6350-41ab-81ca-cbaa733c3602"/>
            <p:cNvSpPr/>
            <p:nvPr/>
          </p:nvSpPr>
          <p:spPr>
            <a:xfrm>
              <a:off x="6281924" y="2015835"/>
              <a:ext cx="1354902" cy="1354902"/>
            </a:xfrm>
            <a:prstGeom prst="flowChartConnector">
              <a:avLst/>
            </a:prstGeom>
            <a:blipFill>
              <a:blip r:embed="rId4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053ab841-8d9e-4edc-9c2d-20721bbfb0c0"/>
            <p:cNvSpPr/>
            <p:nvPr/>
          </p:nvSpPr>
          <p:spPr>
            <a:xfrm>
              <a:off x="7305303" y="2733303"/>
              <a:ext cx="1381497" cy="1381497"/>
            </a:xfrm>
            <a:prstGeom prst="flowChartConnector">
              <a:avLst/>
            </a:prstGeom>
            <a:blipFill>
              <a:blip r:embed="rId5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6711598e-fbc9-41a9-8cbe-767bfe0cacfb"/>
            <p:cNvSpPr/>
            <p:nvPr/>
          </p:nvSpPr>
          <p:spPr>
            <a:xfrm>
              <a:off x="2908466" y="3048001"/>
              <a:ext cx="4787735" cy="6096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2f5e929c-cbdc-4f3b-9306-0f83e11abb8a"/>
            <p:cNvSpPr/>
            <p:nvPr/>
          </p:nvSpPr>
          <p:spPr>
            <a:xfrm>
              <a:off x="1143000" y="3048000"/>
              <a:ext cx="1765465" cy="1676400"/>
            </a:xfrm>
            <a:prstGeom prst="teardrop">
              <a:avLst/>
            </a:prstGeom>
            <a:blipFill>
              <a:blip r:embed="rId7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5252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">
            <a:extLst>
              <a:ext uri="{FF2B5EF4-FFF2-40B4-BE49-F238E27FC236}">
                <a16:creationId xmlns:a16="http://schemas.microsoft.com/office/drawing/2014/main" xmlns="" id="{27DD48C4-1640-4074-BE70-FAFED56A91B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4" r="2606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7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84</Words>
  <Application>Microsoft Office PowerPoint</Application>
  <PresentationFormat>On-screen Show (4:3)</PresentationFormat>
  <Paragraphs>10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Fill Slide</vt:lpstr>
      <vt:lpstr>Fill Slide:: normal case</vt:lpstr>
      <vt:lpstr>PowerPoint Presentation</vt:lpstr>
      <vt:lpstr>PowerPoint Presentation</vt:lpstr>
      <vt:lpstr>Fill Slide:: group of shapes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Jun Kiat Tan</cp:lastModifiedBy>
  <cp:revision>90</cp:revision>
  <dcterms:created xsi:type="dcterms:W3CDTF">2014-01-22T00:01:33Z</dcterms:created>
  <dcterms:modified xsi:type="dcterms:W3CDTF">2018-03-18T03:21:27Z</dcterms:modified>
</cp:coreProperties>
</file>