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64" r:id="rId2"/>
    <p:sldId id="271" r:id="rId3"/>
    <p:sldId id="266" r:id="rId4"/>
    <p:sldId id="267" r:id="rId5"/>
    <p:sldId id="268" r:id="rId6"/>
    <p:sldId id="269" r:id="rId7"/>
    <p:sldId id="270" r:id="rId8"/>
    <p:sldId id="265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Arial Black" panose="020B0A04020102020204" pitchFamily="34" charset="0"/>
      <p:bold r:id="rId15"/>
    </p:embeddedFont>
    <p:embeddedFont>
      <p:font typeface="Rockwell Extra Bold" panose="02060903040505020403" pitchFamily="18" charset="0"/>
      <p:bold r:id="rId16"/>
    </p:embeddedFont>
    <p:embeddedFont>
      <p:font typeface="Gill Sans Ultra Bold" panose="020B0A02020104020203" pitchFamily="3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point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2103771" y="1107035"/>
            <a:ext cx="838200" cy="838200"/>
            <a:chOff x="2103771" y="1107035"/>
            <a:chExt cx="838200" cy="838200"/>
          </a:xfrm>
        </p:grpSpPr>
        <p:sp>
          <p:nvSpPr>
            <p:cNvPr id="152" name="Rectangle 151"/>
            <p:cNvSpPr/>
            <p:nvPr/>
          </p:nvSpPr>
          <p:spPr>
            <a:xfrm>
              <a:off x="2150016" y="118745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276552" y="1268296"/>
              <a:ext cx="518999" cy="73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276208" y="1616319"/>
              <a:ext cx="259844" cy="641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466976" y="1394200"/>
              <a:ext cx="331440" cy="1528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276552" y="1442307"/>
              <a:ext cx="463473" cy="64353"/>
              <a:chOff x="3373710" y="2751692"/>
              <a:chExt cx="463473" cy="64353"/>
            </a:xfrm>
            <a:solidFill>
              <a:schemeClr val="bg1"/>
            </a:solidFill>
          </p:grpSpPr>
          <p:sp>
            <p:nvSpPr>
              <p:cNvPr id="161" name="Rounded Rectangle 160"/>
              <p:cNvSpPr/>
              <p:nvPr/>
            </p:nvSpPr>
            <p:spPr>
              <a:xfrm>
                <a:off x="3618068" y="2751692"/>
                <a:ext cx="21911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373710" y="2751692"/>
                <a:ext cx="15468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03771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071819" y="194523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words</a:t>
            </a:r>
            <a:endParaRPr lang="en-SG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157694" y="195747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background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244672" y="1407727"/>
            <a:ext cx="37187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Zoom Lab</a:t>
            </a:r>
            <a:endParaRPr lang="en-SG" sz="3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1592380" y="1241883"/>
            <a:ext cx="190500" cy="190500"/>
            <a:chOff x="1627666" y="1241884"/>
            <a:chExt cx="190500" cy="190500"/>
          </a:xfrm>
        </p:grpSpPr>
        <p:sp>
          <p:nvSpPr>
            <p:cNvPr id="64" name="Oval 63"/>
            <p:cNvSpPr/>
            <p:nvPr/>
          </p:nvSpPr>
          <p:spPr>
            <a:xfrm>
              <a:off x="1627666" y="1241884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6" name="Rectangle 5"/>
            <p:cNvSpPr/>
            <p:nvPr/>
          </p:nvSpPr>
          <p:spPr>
            <a:xfrm>
              <a:off x="1688712" y="1281275"/>
              <a:ext cx="59004" cy="11702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310960" y="1241884"/>
            <a:ext cx="190500" cy="190500"/>
            <a:chOff x="1310960" y="1241884"/>
            <a:chExt cx="190500" cy="190500"/>
          </a:xfrm>
        </p:grpSpPr>
        <p:sp>
          <p:nvSpPr>
            <p:cNvPr id="189" name="Oval 188"/>
            <p:cNvSpPr/>
            <p:nvPr/>
          </p:nvSpPr>
          <p:spPr>
            <a:xfrm>
              <a:off x="1310960" y="1241884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1342966" y="1277641"/>
              <a:ext cx="126488" cy="118985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1583" y="1317702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63" y="1241883"/>
            <a:ext cx="190500" cy="1905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686" y="1245948"/>
            <a:ext cx="190500" cy="190500"/>
          </a:xfrm>
          <a:prstGeom prst="rect">
            <a:avLst/>
          </a:prstGeom>
        </p:spPr>
      </p:pic>
      <p:grpSp>
        <p:nvGrpSpPr>
          <p:cNvPr id="108" name="Group 107"/>
          <p:cNvGrpSpPr/>
          <p:nvPr/>
        </p:nvGrpSpPr>
        <p:grpSpPr>
          <a:xfrm>
            <a:off x="2391009" y="1156532"/>
            <a:ext cx="330540" cy="369332"/>
            <a:chOff x="2573313" y="1173309"/>
            <a:chExt cx="330540" cy="369332"/>
          </a:xfrm>
        </p:grpSpPr>
        <p:sp>
          <p:nvSpPr>
            <p:cNvPr id="194" name="Oval 193"/>
            <p:cNvSpPr/>
            <p:nvPr/>
          </p:nvSpPr>
          <p:spPr>
            <a:xfrm>
              <a:off x="2642252" y="1265900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573313" y="117330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80962" y="1249123"/>
            <a:ext cx="190500" cy="190500"/>
            <a:chOff x="3001076" y="1269587"/>
            <a:chExt cx="190500" cy="190500"/>
          </a:xfrm>
        </p:grpSpPr>
        <p:sp>
          <p:nvSpPr>
            <p:cNvPr id="213" name="Oval 212"/>
            <p:cNvSpPr/>
            <p:nvPr/>
          </p:nvSpPr>
          <p:spPr>
            <a:xfrm>
              <a:off x="3001076" y="1269587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058269" y="1303871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044204" y="1327509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030456" y="1349655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28483" y="4572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Minimized Icons</a:t>
            </a:r>
            <a:endParaRPr lang="en-SG" dirty="0"/>
          </a:p>
        </p:txBody>
      </p:sp>
      <p:sp>
        <p:nvSpPr>
          <p:cNvPr id="223" name="TextBox 222"/>
          <p:cNvSpPr txBox="1"/>
          <p:nvPr/>
        </p:nvSpPr>
        <p:spPr>
          <a:xfrm>
            <a:off x="1485585" y="1403846"/>
            <a:ext cx="399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Narrations Lab</a:t>
            </a:r>
            <a:endParaRPr lang="en-SG" sz="3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772438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Captions Lab</a:t>
            </a:r>
            <a:endParaRPr lang="en-SG" sz="3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059643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Highlight Lab</a:t>
            </a:r>
            <a:endParaRPr lang="en-SG" sz="300" dirty="0"/>
          </a:p>
        </p:txBody>
      </p:sp>
      <p:sp>
        <p:nvSpPr>
          <p:cNvPr id="226" name="TextBox 225"/>
          <p:cNvSpPr txBox="1"/>
          <p:nvPr/>
        </p:nvSpPr>
        <p:spPr>
          <a:xfrm>
            <a:off x="2352480" y="1407144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Help</a:t>
            </a:r>
            <a:endParaRPr lang="en-SG" sz="3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682625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More Labs</a:t>
            </a:r>
            <a:endParaRPr lang="en-SG" sz="3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960049" y="1398373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Crop Lab</a:t>
            </a:r>
            <a:endParaRPr lang="en-SG" sz="300" dirty="0"/>
          </a:p>
        </p:txBody>
      </p:sp>
      <p:grpSp>
        <p:nvGrpSpPr>
          <p:cNvPr id="3" name="Group 2"/>
          <p:cNvGrpSpPr/>
          <p:nvPr/>
        </p:nvGrpSpPr>
        <p:grpSpPr>
          <a:xfrm>
            <a:off x="3061537" y="1249656"/>
            <a:ext cx="190500" cy="190500"/>
            <a:chOff x="3066293" y="1648512"/>
            <a:chExt cx="190500" cy="190500"/>
          </a:xfrm>
        </p:grpSpPr>
        <p:sp>
          <p:nvSpPr>
            <p:cNvPr id="91" name="Oval 90"/>
            <p:cNvSpPr/>
            <p:nvPr/>
          </p:nvSpPr>
          <p:spPr>
            <a:xfrm>
              <a:off x="3066293" y="1648512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3122012" y="1711364"/>
              <a:ext cx="86400" cy="80042"/>
              <a:chOff x="2094461" y="2218013"/>
              <a:chExt cx="662370" cy="613620"/>
            </a:xfrm>
          </p:grpSpPr>
          <p:sp>
            <p:nvSpPr>
              <p:cNvPr id="92" name="Freeform 91"/>
              <p:cNvSpPr/>
              <p:nvPr/>
            </p:nvSpPr>
            <p:spPr>
              <a:xfrm>
                <a:off x="2239334" y="2399817"/>
                <a:ext cx="517497" cy="429107"/>
              </a:xfrm>
              <a:custGeom>
                <a:avLst/>
                <a:gdLst>
                  <a:gd name="connsiteX0" fmla="*/ 285750 w 292100"/>
                  <a:gd name="connsiteY0" fmla="*/ 0 h 330200"/>
                  <a:gd name="connsiteX1" fmla="*/ 177800 w 292100"/>
                  <a:gd name="connsiteY1" fmla="*/ 111125 h 330200"/>
                  <a:gd name="connsiteX2" fmla="*/ 0 w 292100"/>
                  <a:gd name="connsiteY2" fmla="*/ 165100 h 330200"/>
                  <a:gd name="connsiteX3" fmla="*/ 12700 w 292100"/>
                  <a:gd name="connsiteY3" fmla="*/ 330200 h 330200"/>
                  <a:gd name="connsiteX4" fmla="*/ 292100 w 292100"/>
                  <a:gd name="connsiteY4" fmla="*/ 330200 h 330200"/>
                  <a:gd name="connsiteX5" fmla="*/ 285750 w 292100"/>
                  <a:gd name="connsiteY5" fmla="*/ 0 h 330200"/>
                  <a:gd name="connsiteX0" fmla="*/ 285750 w 292100"/>
                  <a:gd name="connsiteY0" fmla="*/ 6846 h 337046"/>
                  <a:gd name="connsiteX1" fmla="*/ 177800 w 292100"/>
                  <a:gd name="connsiteY1" fmla="*/ 117971 h 337046"/>
                  <a:gd name="connsiteX2" fmla="*/ 0 w 292100"/>
                  <a:gd name="connsiteY2" fmla="*/ 171946 h 337046"/>
                  <a:gd name="connsiteX3" fmla="*/ 12700 w 292100"/>
                  <a:gd name="connsiteY3" fmla="*/ 337046 h 337046"/>
                  <a:gd name="connsiteX4" fmla="*/ 292100 w 292100"/>
                  <a:gd name="connsiteY4" fmla="*/ 337046 h 337046"/>
                  <a:gd name="connsiteX5" fmla="*/ 285750 w 292100"/>
                  <a:gd name="connsiteY5" fmla="*/ 6846 h 337046"/>
                  <a:gd name="connsiteX0" fmla="*/ 285750 w 292100"/>
                  <a:gd name="connsiteY0" fmla="*/ 7451 h 337651"/>
                  <a:gd name="connsiteX1" fmla="*/ 177800 w 292100"/>
                  <a:gd name="connsiteY1" fmla="*/ 118576 h 337651"/>
                  <a:gd name="connsiteX2" fmla="*/ 0 w 292100"/>
                  <a:gd name="connsiteY2" fmla="*/ 172551 h 337651"/>
                  <a:gd name="connsiteX3" fmla="*/ 12700 w 292100"/>
                  <a:gd name="connsiteY3" fmla="*/ 337651 h 337651"/>
                  <a:gd name="connsiteX4" fmla="*/ 292100 w 292100"/>
                  <a:gd name="connsiteY4" fmla="*/ 337651 h 337651"/>
                  <a:gd name="connsiteX5" fmla="*/ 285750 w 292100"/>
                  <a:gd name="connsiteY5" fmla="*/ 7451 h 337651"/>
                  <a:gd name="connsiteX0" fmla="*/ 307975 w 308535"/>
                  <a:gd name="connsiteY0" fmla="*/ 6176 h 355426"/>
                  <a:gd name="connsiteX1" fmla="*/ 177800 w 308535"/>
                  <a:gd name="connsiteY1" fmla="*/ 136351 h 355426"/>
                  <a:gd name="connsiteX2" fmla="*/ 0 w 308535"/>
                  <a:gd name="connsiteY2" fmla="*/ 190326 h 355426"/>
                  <a:gd name="connsiteX3" fmla="*/ 12700 w 308535"/>
                  <a:gd name="connsiteY3" fmla="*/ 355426 h 355426"/>
                  <a:gd name="connsiteX4" fmla="*/ 292100 w 308535"/>
                  <a:gd name="connsiteY4" fmla="*/ 355426 h 355426"/>
                  <a:gd name="connsiteX5" fmla="*/ 307975 w 308535"/>
                  <a:gd name="connsiteY5" fmla="*/ 6176 h 35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535" h="355426">
                    <a:moveTo>
                      <a:pt x="307975" y="6176"/>
                    </a:moveTo>
                    <a:cubicBezTo>
                      <a:pt x="288925" y="-30336"/>
                      <a:pt x="229129" y="105659"/>
                      <a:pt x="177800" y="136351"/>
                    </a:cubicBezTo>
                    <a:cubicBezTo>
                      <a:pt x="126471" y="167043"/>
                      <a:pt x="27517" y="153814"/>
                      <a:pt x="0" y="190326"/>
                    </a:cubicBezTo>
                    <a:lnTo>
                      <a:pt x="12700" y="355426"/>
                    </a:lnTo>
                    <a:lnTo>
                      <a:pt x="292100" y="355426"/>
                    </a:lnTo>
                    <a:cubicBezTo>
                      <a:pt x="291042" y="245359"/>
                      <a:pt x="312208" y="116243"/>
                      <a:pt x="307975" y="6176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3" name="Flowchart: Connector 92"/>
              <p:cNvSpPr/>
              <p:nvPr/>
            </p:nvSpPr>
            <p:spPr>
              <a:xfrm>
                <a:off x="2150116" y="2218013"/>
                <a:ext cx="273109" cy="273109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2094461" y="2530475"/>
                <a:ext cx="657530" cy="301158"/>
              </a:xfrm>
              <a:custGeom>
                <a:avLst/>
                <a:gdLst>
                  <a:gd name="connsiteX0" fmla="*/ 0 w 660400"/>
                  <a:gd name="connsiteY0" fmla="*/ 158750 h 384175"/>
                  <a:gd name="connsiteX1" fmla="*/ 206375 w 660400"/>
                  <a:gd name="connsiteY1" fmla="*/ 0 h 384175"/>
                  <a:gd name="connsiteX2" fmla="*/ 660400 w 660400"/>
                  <a:gd name="connsiteY2" fmla="*/ 269875 h 384175"/>
                  <a:gd name="connsiteX3" fmla="*/ 657225 w 660400"/>
                  <a:gd name="connsiteY3" fmla="*/ 384175 h 384175"/>
                  <a:gd name="connsiteX4" fmla="*/ 155575 w 660400"/>
                  <a:gd name="connsiteY4" fmla="*/ 384175 h 384175"/>
                  <a:gd name="connsiteX5" fmla="*/ 63500 w 660400"/>
                  <a:gd name="connsiteY5" fmla="*/ 361950 h 384175"/>
                  <a:gd name="connsiteX6" fmla="*/ 0 w 660400"/>
                  <a:gd name="connsiteY6" fmla="*/ 288925 h 384175"/>
                  <a:gd name="connsiteX7" fmla="*/ 0 w 660400"/>
                  <a:gd name="connsiteY7" fmla="*/ 158750 h 384175"/>
                  <a:gd name="connsiteX0" fmla="*/ 0 w 660400"/>
                  <a:gd name="connsiteY0" fmla="*/ 160553 h 385978"/>
                  <a:gd name="connsiteX1" fmla="*/ 206375 w 660400"/>
                  <a:gd name="connsiteY1" fmla="*/ 1803 h 385978"/>
                  <a:gd name="connsiteX2" fmla="*/ 660400 w 660400"/>
                  <a:gd name="connsiteY2" fmla="*/ 271678 h 385978"/>
                  <a:gd name="connsiteX3" fmla="*/ 657225 w 660400"/>
                  <a:gd name="connsiteY3" fmla="*/ 385978 h 385978"/>
                  <a:gd name="connsiteX4" fmla="*/ 155575 w 660400"/>
                  <a:gd name="connsiteY4" fmla="*/ 385978 h 385978"/>
                  <a:gd name="connsiteX5" fmla="*/ 63500 w 660400"/>
                  <a:gd name="connsiteY5" fmla="*/ 363753 h 385978"/>
                  <a:gd name="connsiteX6" fmla="*/ 0 w 660400"/>
                  <a:gd name="connsiteY6" fmla="*/ 290728 h 385978"/>
                  <a:gd name="connsiteX7" fmla="*/ 0 w 660400"/>
                  <a:gd name="connsiteY7" fmla="*/ 160553 h 385978"/>
                  <a:gd name="connsiteX0" fmla="*/ 0 w 660400"/>
                  <a:gd name="connsiteY0" fmla="*/ 158961 h 384386"/>
                  <a:gd name="connsiteX1" fmla="*/ 206375 w 660400"/>
                  <a:gd name="connsiteY1" fmla="*/ 211 h 384386"/>
                  <a:gd name="connsiteX2" fmla="*/ 660400 w 660400"/>
                  <a:gd name="connsiteY2" fmla="*/ 270086 h 384386"/>
                  <a:gd name="connsiteX3" fmla="*/ 657225 w 660400"/>
                  <a:gd name="connsiteY3" fmla="*/ 384386 h 384386"/>
                  <a:gd name="connsiteX4" fmla="*/ 155575 w 660400"/>
                  <a:gd name="connsiteY4" fmla="*/ 384386 h 384386"/>
                  <a:gd name="connsiteX5" fmla="*/ 63500 w 660400"/>
                  <a:gd name="connsiteY5" fmla="*/ 362161 h 384386"/>
                  <a:gd name="connsiteX6" fmla="*/ 0 w 660400"/>
                  <a:gd name="connsiteY6" fmla="*/ 289136 h 384386"/>
                  <a:gd name="connsiteX7" fmla="*/ 0 w 660400"/>
                  <a:gd name="connsiteY7" fmla="*/ 158961 h 384386"/>
                  <a:gd name="connsiteX0" fmla="*/ 0 w 660400"/>
                  <a:gd name="connsiteY0" fmla="*/ 159089 h 384514"/>
                  <a:gd name="connsiteX1" fmla="*/ 206375 w 660400"/>
                  <a:gd name="connsiteY1" fmla="*/ 339 h 384514"/>
                  <a:gd name="connsiteX2" fmla="*/ 660400 w 660400"/>
                  <a:gd name="connsiteY2" fmla="*/ 270214 h 384514"/>
                  <a:gd name="connsiteX3" fmla="*/ 657225 w 660400"/>
                  <a:gd name="connsiteY3" fmla="*/ 384514 h 384514"/>
                  <a:gd name="connsiteX4" fmla="*/ 155575 w 660400"/>
                  <a:gd name="connsiteY4" fmla="*/ 384514 h 384514"/>
                  <a:gd name="connsiteX5" fmla="*/ 63500 w 660400"/>
                  <a:gd name="connsiteY5" fmla="*/ 362289 h 384514"/>
                  <a:gd name="connsiteX6" fmla="*/ 0 w 660400"/>
                  <a:gd name="connsiteY6" fmla="*/ 289264 h 384514"/>
                  <a:gd name="connsiteX7" fmla="*/ 0 w 660400"/>
                  <a:gd name="connsiteY7" fmla="*/ 159089 h 384514"/>
                  <a:gd name="connsiteX0" fmla="*/ 0 w 660400"/>
                  <a:gd name="connsiteY0" fmla="*/ 159325 h 384750"/>
                  <a:gd name="connsiteX1" fmla="*/ 206375 w 660400"/>
                  <a:gd name="connsiteY1" fmla="*/ 575 h 384750"/>
                  <a:gd name="connsiteX2" fmla="*/ 455434 w 660400"/>
                  <a:gd name="connsiteY2" fmla="*/ 112167 h 384750"/>
                  <a:gd name="connsiteX3" fmla="*/ 660400 w 660400"/>
                  <a:gd name="connsiteY3" fmla="*/ 270450 h 384750"/>
                  <a:gd name="connsiteX4" fmla="*/ 657225 w 660400"/>
                  <a:gd name="connsiteY4" fmla="*/ 384750 h 384750"/>
                  <a:gd name="connsiteX5" fmla="*/ 155575 w 660400"/>
                  <a:gd name="connsiteY5" fmla="*/ 384750 h 384750"/>
                  <a:gd name="connsiteX6" fmla="*/ 63500 w 660400"/>
                  <a:gd name="connsiteY6" fmla="*/ 362525 h 384750"/>
                  <a:gd name="connsiteX7" fmla="*/ 0 w 660400"/>
                  <a:gd name="connsiteY7" fmla="*/ 289500 h 384750"/>
                  <a:gd name="connsiteX8" fmla="*/ 0 w 660400"/>
                  <a:gd name="connsiteY8" fmla="*/ 159325 h 384750"/>
                  <a:gd name="connsiteX0" fmla="*/ 0 w 660400"/>
                  <a:gd name="connsiteY0" fmla="*/ 159325 h 384750"/>
                  <a:gd name="connsiteX1" fmla="*/ 206375 w 660400"/>
                  <a:gd name="connsiteY1" fmla="*/ 575 h 384750"/>
                  <a:gd name="connsiteX2" fmla="*/ 455434 w 660400"/>
                  <a:gd name="connsiteY2" fmla="*/ 112167 h 384750"/>
                  <a:gd name="connsiteX3" fmla="*/ 660400 w 660400"/>
                  <a:gd name="connsiteY3" fmla="*/ 270450 h 384750"/>
                  <a:gd name="connsiteX4" fmla="*/ 657225 w 660400"/>
                  <a:gd name="connsiteY4" fmla="*/ 384750 h 384750"/>
                  <a:gd name="connsiteX5" fmla="*/ 155575 w 660400"/>
                  <a:gd name="connsiteY5" fmla="*/ 384750 h 384750"/>
                  <a:gd name="connsiteX6" fmla="*/ 63500 w 660400"/>
                  <a:gd name="connsiteY6" fmla="*/ 362525 h 384750"/>
                  <a:gd name="connsiteX7" fmla="*/ 0 w 660400"/>
                  <a:gd name="connsiteY7" fmla="*/ 289500 h 384750"/>
                  <a:gd name="connsiteX8" fmla="*/ 0 w 660400"/>
                  <a:gd name="connsiteY8" fmla="*/ 159325 h 384750"/>
                  <a:gd name="connsiteX0" fmla="*/ 0 w 660400"/>
                  <a:gd name="connsiteY0" fmla="*/ 158753 h 384178"/>
                  <a:gd name="connsiteX1" fmla="*/ 206375 w 660400"/>
                  <a:gd name="connsiteY1" fmla="*/ 3 h 384178"/>
                  <a:gd name="connsiteX2" fmla="*/ 442734 w 660400"/>
                  <a:gd name="connsiteY2" fmla="*/ 162395 h 384178"/>
                  <a:gd name="connsiteX3" fmla="*/ 660400 w 660400"/>
                  <a:gd name="connsiteY3" fmla="*/ 269878 h 384178"/>
                  <a:gd name="connsiteX4" fmla="*/ 657225 w 660400"/>
                  <a:gd name="connsiteY4" fmla="*/ 384178 h 384178"/>
                  <a:gd name="connsiteX5" fmla="*/ 155575 w 660400"/>
                  <a:gd name="connsiteY5" fmla="*/ 384178 h 384178"/>
                  <a:gd name="connsiteX6" fmla="*/ 63500 w 660400"/>
                  <a:gd name="connsiteY6" fmla="*/ 361953 h 384178"/>
                  <a:gd name="connsiteX7" fmla="*/ 0 w 660400"/>
                  <a:gd name="connsiteY7" fmla="*/ 288928 h 384178"/>
                  <a:gd name="connsiteX8" fmla="*/ 0 w 660400"/>
                  <a:gd name="connsiteY8" fmla="*/ 158753 h 384178"/>
                  <a:gd name="connsiteX0" fmla="*/ 0 w 660400"/>
                  <a:gd name="connsiteY0" fmla="*/ 158753 h 384178"/>
                  <a:gd name="connsiteX1" fmla="*/ 206375 w 660400"/>
                  <a:gd name="connsiteY1" fmla="*/ 3 h 384178"/>
                  <a:gd name="connsiteX2" fmla="*/ 442734 w 660400"/>
                  <a:gd name="connsiteY2" fmla="*/ 162395 h 384178"/>
                  <a:gd name="connsiteX3" fmla="*/ 660400 w 660400"/>
                  <a:gd name="connsiteY3" fmla="*/ 269878 h 384178"/>
                  <a:gd name="connsiteX4" fmla="*/ 657225 w 660400"/>
                  <a:gd name="connsiteY4" fmla="*/ 384178 h 384178"/>
                  <a:gd name="connsiteX5" fmla="*/ 155575 w 660400"/>
                  <a:gd name="connsiteY5" fmla="*/ 384178 h 384178"/>
                  <a:gd name="connsiteX6" fmla="*/ 63500 w 660400"/>
                  <a:gd name="connsiteY6" fmla="*/ 361953 h 384178"/>
                  <a:gd name="connsiteX7" fmla="*/ 0 w 660400"/>
                  <a:gd name="connsiteY7" fmla="*/ 288928 h 384178"/>
                  <a:gd name="connsiteX8" fmla="*/ 0 w 660400"/>
                  <a:gd name="connsiteY8" fmla="*/ 158753 h 384178"/>
                  <a:gd name="connsiteX0" fmla="*/ 0 w 657530"/>
                  <a:gd name="connsiteY0" fmla="*/ 158753 h 384178"/>
                  <a:gd name="connsiteX1" fmla="*/ 206375 w 657530"/>
                  <a:gd name="connsiteY1" fmla="*/ 3 h 384178"/>
                  <a:gd name="connsiteX2" fmla="*/ 442734 w 657530"/>
                  <a:gd name="connsiteY2" fmla="*/ 162395 h 384178"/>
                  <a:gd name="connsiteX3" fmla="*/ 657225 w 657530"/>
                  <a:gd name="connsiteY3" fmla="*/ 184153 h 384178"/>
                  <a:gd name="connsiteX4" fmla="*/ 657225 w 657530"/>
                  <a:gd name="connsiteY4" fmla="*/ 384178 h 384178"/>
                  <a:gd name="connsiteX5" fmla="*/ 155575 w 657530"/>
                  <a:gd name="connsiteY5" fmla="*/ 384178 h 384178"/>
                  <a:gd name="connsiteX6" fmla="*/ 63500 w 657530"/>
                  <a:gd name="connsiteY6" fmla="*/ 361953 h 384178"/>
                  <a:gd name="connsiteX7" fmla="*/ 0 w 657530"/>
                  <a:gd name="connsiteY7" fmla="*/ 288928 h 384178"/>
                  <a:gd name="connsiteX8" fmla="*/ 0 w 657530"/>
                  <a:gd name="connsiteY8" fmla="*/ 158753 h 384178"/>
                  <a:gd name="connsiteX0" fmla="*/ 0 w 657530"/>
                  <a:gd name="connsiteY0" fmla="*/ 158753 h 384178"/>
                  <a:gd name="connsiteX1" fmla="*/ 206375 w 657530"/>
                  <a:gd name="connsiteY1" fmla="*/ 3 h 384178"/>
                  <a:gd name="connsiteX2" fmla="*/ 442734 w 657530"/>
                  <a:gd name="connsiteY2" fmla="*/ 162395 h 384178"/>
                  <a:gd name="connsiteX3" fmla="*/ 657225 w 657530"/>
                  <a:gd name="connsiteY3" fmla="*/ 184153 h 384178"/>
                  <a:gd name="connsiteX4" fmla="*/ 657225 w 657530"/>
                  <a:gd name="connsiteY4" fmla="*/ 384178 h 384178"/>
                  <a:gd name="connsiteX5" fmla="*/ 155575 w 657530"/>
                  <a:gd name="connsiteY5" fmla="*/ 384178 h 384178"/>
                  <a:gd name="connsiteX6" fmla="*/ 63500 w 657530"/>
                  <a:gd name="connsiteY6" fmla="*/ 361953 h 384178"/>
                  <a:gd name="connsiteX7" fmla="*/ 0 w 657530"/>
                  <a:gd name="connsiteY7" fmla="*/ 288928 h 384178"/>
                  <a:gd name="connsiteX8" fmla="*/ 0 w 657530"/>
                  <a:gd name="connsiteY8" fmla="*/ 158753 h 384178"/>
                  <a:gd name="connsiteX0" fmla="*/ 0 w 657530"/>
                  <a:gd name="connsiteY0" fmla="*/ 158753 h 384178"/>
                  <a:gd name="connsiteX1" fmla="*/ 206375 w 657530"/>
                  <a:gd name="connsiteY1" fmla="*/ 3 h 384178"/>
                  <a:gd name="connsiteX2" fmla="*/ 442734 w 657530"/>
                  <a:gd name="connsiteY2" fmla="*/ 162395 h 384178"/>
                  <a:gd name="connsiteX3" fmla="*/ 657225 w 657530"/>
                  <a:gd name="connsiteY3" fmla="*/ 184153 h 384178"/>
                  <a:gd name="connsiteX4" fmla="*/ 657225 w 657530"/>
                  <a:gd name="connsiteY4" fmla="*/ 384178 h 384178"/>
                  <a:gd name="connsiteX5" fmla="*/ 155575 w 657530"/>
                  <a:gd name="connsiteY5" fmla="*/ 384178 h 384178"/>
                  <a:gd name="connsiteX6" fmla="*/ 63500 w 657530"/>
                  <a:gd name="connsiteY6" fmla="*/ 361953 h 384178"/>
                  <a:gd name="connsiteX7" fmla="*/ 0 w 657530"/>
                  <a:gd name="connsiteY7" fmla="*/ 288928 h 384178"/>
                  <a:gd name="connsiteX8" fmla="*/ 0 w 657530"/>
                  <a:gd name="connsiteY8" fmla="*/ 158753 h 384178"/>
                  <a:gd name="connsiteX0" fmla="*/ 0 w 657530"/>
                  <a:gd name="connsiteY0" fmla="*/ 158753 h 384178"/>
                  <a:gd name="connsiteX1" fmla="*/ 206375 w 657530"/>
                  <a:gd name="connsiteY1" fmla="*/ 3 h 384178"/>
                  <a:gd name="connsiteX2" fmla="*/ 442734 w 657530"/>
                  <a:gd name="connsiteY2" fmla="*/ 162395 h 384178"/>
                  <a:gd name="connsiteX3" fmla="*/ 657225 w 657530"/>
                  <a:gd name="connsiteY3" fmla="*/ 184153 h 384178"/>
                  <a:gd name="connsiteX4" fmla="*/ 657225 w 657530"/>
                  <a:gd name="connsiteY4" fmla="*/ 384178 h 384178"/>
                  <a:gd name="connsiteX5" fmla="*/ 155575 w 657530"/>
                  <a:gd name="connsiteY5" fmla="*/ 384178 h 384178"/>
                  <a:gd name="connsiteX6" fmla="*/ 63500 w 657530"/>
                  <a:gd name="connsiteY6" fmla="*/ 361953 h 384178"/>
                  <a:gd name="connsiteX7" fmla="*/ 0 w 657530"/>
                  <a:gd name="connsiteY7" fmla="*/ 288928 h 384178"/>
                  <a:gd name="connsiteX8" fmla="*/ 0 w 657530"/>
                  <a:gd name="connsiteY8" fmla="*/ 158753 h 38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7530" h="384178">
                    <a:moveTo>
                      <a:pt x="0" y="158753"/>
                    </a:moveTo>
                    <a:cubicBezTo>
                      <a:pt x="34396" y="110599"/>
                      <a:pt x="132586" y="-604"/>
                      <a:pt x="206375" y="3"/>
                    </a:cubicBezTo>
                    <a:cubicBezTo>
                      <a:pt x="280164" y="610"/>
                      <a:pt x="367592" y="119003"/>
                      <a:pt x="442734" y="162395"/>
                    </a:cubicBezTo>
                    <a:cubicBezTo>
                      <a:pt x="517876" y="205787"/>
                      <a:pt x="579143" y="233973"/>
                      <a:pt x="657225" y="184153"/>
                    </a:cubicBezTo>
                    <a:cubicBezTo>
                      <a:pt x="656167" y="222253"/>
                      <a:pt x="658283" y="346078"/>
                      <a:pt x="657225" y="384178"/>
                    </a:cubicBezTo>
                    <a:lnTo>
                      <a:pt x="155575" y="384178"/>
                    </a:lnTo>
                    <a:lnTo>
                      <a:pt x="63500" y="361953"/>
                    </a:lnTo>
                    <a:lnTo>
                      <a:pt x="0" y="288928"/>
                    </a:lnTo>
                    <a:cubicBezTo>
                      <a:pt x="1058" y="243420"/>
                      <a:pt x="2117" y="197911"/>
                      <a:pt x="0" y="158753"/>
                    </a:cubicBezTo>
                    <a:close/>
                  </a:path>
                </a:pathLst>
              </a:custGeom>
              <a:solidFill>
                <a:srgbClr val="0070C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89" name="Straight Connector 88"/>
            <p:cNvCxnSpPr/>
            <p:nvPr/>
          </p:nvCxnSpPr>
          <p:spPr>
            <a:xfrm rot="10800000">
              <a:off x="3089710" y="1788061"/>
              <a:ext cx="116176" cy="0"/>
            </a:xfrm>
            <a:prstGeom prst="line">
              <a:avLst/>
            </a:prstGeom>
            <a:ln w="127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3149189" y="1727592"/>
              <a:ext cx="116176" cy="0"/>
            </a:xfrm>
            <a:prstGeom prst="line">
              <a:avLst/>
            </a:prstGeom>
            <a:ln w="127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123232" y="1701843"/>
              <a:ext cx="116177" cy="0"/>
            </a:xfrm>
            <a:prstGeom prst="line">
              <a:avLst/>
            </a:prstGeom>
            <a:ln w="127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>
              <a:off x="3065144" y="1759931"/>
              <a:ext cx="116176" cy="0"/>
            </a:xfrm>
            <a:prstGeom prst="line">
              <a:avLst/>
            </a:prstGeom>
            <a:ln w="127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0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Shapes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Effects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83288" y="3029989"/>
            <a:ext cx="420624" cy="420624"/>
            <a:chOff x="5466561" y="4940328"/>
            <a:chExt cx="420624" cy="420624"/>
          </a:xfrm>
        </p:grpSpPr>
        <p:grpSp>
          <p:nvGrpSpPr>
            <p:cNvPr id="41" name="Group 40"/>
            <p:cNvGrpSpPr/>
            <p:nvPr/>
          </p:nvGrpSpPr>
          <p:grpSpPr>
            <a:xfrm>
              <a:off x="5466561" y="4940328"/>
              <a:ext cx="420624" cy="420624"/>
              <a:chOff x="5362120" y="2996073"/>
              <a:chExt cx="420624" cy="42062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362120" y="2996073"/>
                <a:ext cx="420624" cy="420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366691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68135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68366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669811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366691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68135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68366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669811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>
              <a:spLocks/>
            </p:cNvSpPr>
            <p:nvPr/>
          </p:nvSpPr>
          <p:spPr>
            <a:xfrm>
              <a:off x="5502644" y="5001611"/>
              <a:ext cx="361950" cy="2490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2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4" t="13611" r="4588" b="26284"/>
            <a:stretch/>
          </p:blipFill>
          <p:spPr bwMode="auto">
            <a:xfrm>
              <a:off x="5502644" y="5001611"/>
              <a:ext cx="361950" cy="249046"/>
            </a:xfrm>
            <a:prstGeom prst="triangl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[TextBox 40]"/>
          <p:cNvSpPr txBox="1"/>
          <p:nvPr/>
        </p:nvSpPr>
        <p:spPr>
          <a:xfrm>
            <a:off x="7473178" y="3698688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Frosted glass</a:t>
            </a:r>
          </a:p>
        </p:txBody>
      </p: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Agenda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Agenda sidebar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852524" y="674132"/>
            <a:ext cx="364724" cy="291189"/>
            <a:chOff x="2523142" y="1473476"/>
            <a:chExt cx="364724" cy="291189"/>
          </a:xfrm>
        </p:grpSpPr>
        <p:sp>
          <p:nvSpPr>
            <p:cNvPr id="49" name="Rectangle 48"/>
            <p:cNvSpPr/>
            <p:nvPr/>
          </p:nvSpPr>
          <p:spPr>
            <a:xfrm>
              <a:off x="2523142" y="1473476"/>
              <a:ext cx="225360" cy="120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00794" y="1536986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accent6">
                      <a:lumMod val="75000"/>
                    </a:schemeClr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7" t="30045" r="31679" b="38469"/>
            <a:stretch/>
          </p:blipFill>
          <p:spPr bwMode="auto">
            <a:xfrm>
              <a:off x="1157458" y="1398413"/>
              <a:ext cx="52843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110775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PptLabs</a:t>
            </a:r>
            <a:r>
              <a:rPr lang="en-US" sz="1100" dirty="0" smtClean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no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Cut to shape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</TotalTime>
  <Words>188</Words>
  <Application>Microsoft Office PowerPoint</Application>
  <PresentationFormat>On-screen Show (4:3)</PresentationFormat>
  <Paragraphs>84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Arial Black</vt:lpstr>
      <vt:lpstr>Rockwell Extra Bold</vt:lpstr>
      <vt:lpstr>Arial</vt:lpstr>
      <vt:lpstr>Gill Sans Ultra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Jamos Tay</cp:lastModifiedBy>
  <cp:revision>122</cp:revision>
  <dcterms:created xsi:type="dcterms:W3CDTF">2006-08-16T00:00:00Z</dcterms:created>
  <dcterms:modified xsi:type="dcterms:W3CDTF">2017-02-12T13:18:52Z</dcterms:modified>
</cp:coreProperties>
</file>