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308" r:id="rId8"/>
    <p:sldId id="296" r:id="rId9"/>
    <p:sldId id="301" r:id="rId10"/>
    <p:sldId id="309" r:id="rId11"/>
    <p:sldId id="305" r:id="rId12"/>
    <p:sldId id="306" r:id="rId13"/>
    <p:sldId id="31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opOutPadding" id="{A3A2B0AB-762C-4281-AA7B-EF7E134E0DC4}">
          <p14:sldIdLst>
            <p14:sldId id="256"/>
            <p14:sldId id="292"/>
            <p14:sldId id="293"/>
            <p14:sldId id="308"/>
            <p14:sldId id="296"/>
            <p14:sldId id="301"/>
            <p14:sldId id="309"/>
            <p14:sldId id="305"/>
            <p14:sldId id="306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5" autoAdjust="0"/>
  </p:normalViewPr>
  <p:slideViewPr>
    <p:cSldViewPr>
      <p:cViewPr varScale="1">
        <p:scale>
          <a:sx n="82" d="100"/>
          <a:sy n="82" d="100"/>
        </p:scale>
        <p:origin x="100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29/1/2017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11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895"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778" b="26877"/>
          <a:stretch>
            <a:fillRect/>
          </a:stretch>
        </p:blipFill>
        <p:spPr>
          <a:xfrm rot="18884896">
            <a:off x="3100821" y="1976443"/>
            <a:ext cx="2888598" cy="2945798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Out Padding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picture(s)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on </a:t>
            </a:r>
            <a:r>
              <a:rPr lang="en-US" sz="2400" dirty="0" err="1">
                <a:solidFill>
                  <a:schemeClr val="bg1"/>
                </a:solidFill>
              </a:rPr>
              <a:t>PowerPointLabs</a:t>
            </a:r>
            <a:r>
              <a:rPr lang="en-US" sz="2400" dirty="0">
                <a:solidFill>
                  <a:schemeClr val="bg1"/>
                </a:solidFill>
              </a:rPr>
              <a:t> ribbon and select </a:t>
            </a:r>
            <a:r>
              <a:rPr lang="en-US" sz="2400" b="1" dirty="0">
                <a:solidFill>
                  <a:schemeClr val="bg1"/>
                </a:solidFill>
              </a:rPr>
              <a:t>“Crop Out Padding”</a:t>
            </a:r>
            <a:r>
              <a:rPr lang="en-US" sz="2400" dirty="0">
                <a:solidFill>
                  <a:schemeClr val="bg1"/>
                </a:solidFill>
              </a:rPr>
              <a:t> in Crop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one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778" b="26877"/>
          <a:stretch>
            <a:fillRect/>
          </a:stretch>
        </p:blipFill>
        <p:spPr>
          <a:xfrm>
            <a:off x="3094331" y="1951331"/>
            <a:ext cx="2888598" cy="2945798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multiple pictures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all pictures and click “Crop Out Padding”.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21302"/>
            <a:ext cx="6349206" cy="6349206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00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727" r="27886" b="26877"/>
          <a:stretch>
            <a:fillRect/>
          </a:stretch>
        </p:blipFill>
        <p:spPr>
          <a:xfrm>
            <a:off x="1389590" y="2018236"/>
            <a:ext cx="2884265" cy="2945798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886" b="26837"/>
          <a:stretch>
            <a:fillRect/>
          </a:stretch>
        </p:blipFill>
        <p:spPr>
          <a:xfrm>
            <a:off x="5047190" y="1999190"/>
            <a:ext cx="2884265" cy="2950898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1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rotated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116</Words>
  <Application>Microsoft Office PowerPoint</Application>
  <PresentationFormat>On-screen Show (4:3)</PresentationFormat>
  <Paragraphs>18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Out Padding</vt:lpstr>
      <vt:lpstr>Crop Out Padding:: one picture</vt:lpstr>
      <vt:lpstr>PowerPoint Presentation</vt:lpstr>
      <vt:lpstr>PowerPoint Presentation</vt:lpstr>
      <vt:lpstr>Crop Out Padding:: multiple pictures</vt:lpstr>
      <vt:lpstr>PowerPoint Presentation</vt:lpstr>
      <vt:lpstr>PowerPoint Presentation</vt:lpstr>
      <vt:lpstr>Crop Out Padding:: rotated picture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85</cp:revision>
  <dcterms:created xsi:type="dcterms:W3CDTF">2014-01-22T00:01:33Z</dcterms:created>
  <dcterms:modified xsi:type="dcterms:W3CDTF">2017-01-29T09:25:20Z</dcterms:modified>
</cp:coreProperties>
</file>