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87" r:id="rId4"/>
    <p:sldId id="256" r:id="rId5"/>
    <p:sldId id="292" r:id="rId6"/>
    <p:sldId id="306" r:id="rId7"/>
    <p:sldId id="311" r:id="rId8"/>
    <p:sldId id="315" r:id="rId9"/>
    <p:sldId id="316" r:id="rId10"/>
    <p:sldId id="318" r:id="rId11"/>
    <p:sldId id="319" r:id="rId12"/>
    <p:sldId id="320" r:id="rId13"/>
    <p:sldId id="322" r:id="rId14"/>
    <p:sldId id="323" r:id="rId15"/>
    <p:sldId id="324" r:id="rId16"/>
    <p:sldId id="326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Tooltip" id="{A3A2B0AB-762C-4281-AA7B-EF7E134E0DC4}">
          <p14:sldIdLst>
            <p14:sldId id="256"/>
            <p14:sldId id="292"/>
            <p14:sldId id="306"/>
            <p14:sldId id="311"/>
            <p14:sldId id="315"/>
            <p14:sldId id="316"/>
            <p14:sldId id="318"/>
            <p14:sldId id="319"/>
            <p14:sldId id="320"/>
            <p14:sldId id="322"/>
            <p14:sldId id="323"/>
            <p14:sldId id="324"/>
            <p14:sldId id="32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E46C0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20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505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Tooltip 2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636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Tooltip 1</a:t>
            </a:r>
            <a:endParaRPr lang="en-SG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20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505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Tooltip 2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636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Tooltip 1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Create Tooltip: Create multiple tooltips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Click ‘Create Tooltip’ 5 times in succession.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916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08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220FAEC-3F34-40AC-90C4-8DF52DE96852}"/>
              </a:ext>
            </a:extLst>
          </p:cNvPr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026585D-D5D6-447E-A822-BFABA2271EEC}"/>
              </a:ext>
            </a:extLst>
          </p:cNvPr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8BB90C-CE84-4833-9A5F-CE9FACE77ABD}"/>
              </a:ext>
            </a:extLst>
          </p:cNvPr>
          <p:cNvSpPr/>
          <p:nvPr/>
        </p:nvSpPr>
        <p:spPr>
          <a:xfrm>
            <a:off x="2794000" y="2794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5F49016-14DE-491E-8A6E-D6BB0C1956D2}"/>
              </a:ext>
            </a:extLst>
          </p:cNvPr>
          <p:cNvSpPr/>
          <p:nvPr/>
        </p:nvSpPr>
        <p:spPr>
          <a:xfrm>
            <a:off x="2397119" y="1238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B30FA-5B62-44A6-B3D0-CF5AD0AD7145}"/>
              </a:ext>
            </a:extLst>
          </p:cNvPr>
          <p:cNvSpPr/>
          <p:nvPr/>
        </p:nvSpPr>
        <p:spPr>
          <a:xfrm>
            <a:off x="3048000" y="3048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713C19-D9BD-4752-BE7B-8254D91EF854}"/>
              </a:ext>
            </a:extLst>
          </p:cNvPr>
          <p:cNvSpPr/>
          <p:nvPr/>
        </p:nvSpPr>
        <p:spPr>
          <a:xfrm>
            <a:off x="2651119" y="1492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B7F7CD-D7A0-41D1-B747-3B0AF714C17F}"/>
              </a:ext>
            </a:extLst>
          </p:cNvPr>
          <p:cNvSpPr/>
          <p:nvPr/>
        </p:nvSpPr>
        <p:spPr>
          <a:xfrm>
            <a:off x="3302000" y="3302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852CDFB-EECA-490D-BD4E-0C48301F4975}"/>
              </a:ext>
            </a:extLst>
          </p:cNvPr>
          <p:cNvSpPr/>
          <p:nvPr/>
        </p:nvSpPr>
        <p:spPr>
          <a:xfrm>
            <a:off x="2905119" y="1746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982F9F-2BF8-4085-82E5-7594DC23EA08}"/>
              </a:ext>
            </a:extLst>
          </p:cNvPr>
          <p:cNvSpPr/>
          <p:nvPr/>
        </p:nvSpPr>
        <p:spPr>
          <a:xfrm>
            <a:off x="3556000" y="3556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3E5418F-1861-46B4-A816-6B1EBAA52E81}"/>
              </a:ext>
            </a:extLst>
          </p:cNvPr>
          <p:cNvSpPr/>
          <p:nvPr/>
        </p:nvSpPr>
        <p:spPr>
          <a:xfrm>
            <a:off x="3159119" y="2000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0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Create Tooltip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Create Tooltip: None Selected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Unselect everything</a:t>
            </a:r>
          </a:p>
          <a:p>
            <a:r>
              <a:rPr lang="en-US" dirty="0"/>
              <a:t>Click ‘Create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6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Create Tooltip: Shape Selected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the shape</a:t>
            </a:r>
          </a:p>
          <a:p>
            <a:r>
              <a:rPr lang="en-US" dirty="0"/>
              <a:t>Click ‘Create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Me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me!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407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Me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me!</a:t>
            </a:r>
            <a:endParaRPr lang="en-SG" dirty="0"/>
          </a:p>
        </p:txBody>
      </p:sp>
      <p:sp>
        <p:nvSpPr>
          <p:cNvPr id="2" name="Oval 1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Create Tooltip: Existing tooltip present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Click ‘Create Tooltip’ (existing tooltips should not affect creation of new tooltips)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15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136</Words>
  <Application>Microsoft Office PowerPoint</Application>
  <PresentationFormat>On-screen Show (4:3)</PresentationFormat>
  <Paragraphs>33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Create Tooltip</vt:lpstr>
      <vt:lpstr>Create Tooltip: None Selected</vt:lpstr>
      <vt:lpstr>PowerPoint Presentation</vt:lpstr>
      <vt:lpstr>PowerPoint Presentation</vt:lpstr>
      <vt:lpstr>Create Tooltip: Shape Selected</vt:lpstr>
      <vt:lpstr>PowerPoint Presentation</vt:lpstr>
      <vt:lpstr>PowerPoint Presentation</vt:lpstr>
      <vt:lpstr>Create Tooltip: Existing tooltip present</vt:lpstr>
      <vt:lpstr>PowerPoint Presentation</vt:lpstr>
      <vt:lpstr>PowerPoint Presentation</vt:lpstr>
      <vt:lpstr>Create Tooltip: Create multiple tooltips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Yu Hong Herald</cp:lastModifiedBy>
  <cp:revision>99</cp:revision>
  <dcterms:created xsi:type="dcterms:W3CDTF">2014-01-22T00:01:33Z</dcterms:created>
  <dcterms:modified xsi:type="dcterms:W3CDTF">2019-06-27T09:21:57Z</dcterms:modified>
</cp:coreProperties>
</file>