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5" r:id="rId6"/>
    <p:sldId id="296" r:id="rId7"/>
    <p:sldId id="300" r:id="rId8"/>
    <p:sldId id="298" r:id="rId9"/>
    <p:sldId id="301" r:id="rId10"/>
    <p:sldId id="30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lors Lab" id="{A3A2B0AB-762C-4281-AA7B-EF7E134E0DC4}">
          <p14:sldIdLst>
            <p14:sldId id="256"/>
            <p14:sldId id="295"/>
            <p14:sldId id="296"/>
            <p14:sldId id="300"/>
            <p14:sldId id="298"/>
            <p14:sldId id="301"/>
            <p14:sldId id="30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2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19/2/2019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Apply those colors to the target shape</a:t>
            </a:r>
            <a:r>
              <a:rPr lang="en-US" altLang="zh-CN" baseline="0" dirty="0" smtClean="0"/>
              <a:t> on the </a:t>
            </a:r>
            <a:r>
              <a:rPr lang="en-US" altLang="zh-CN" baseline="0" smtClean="0"/>
              <a:t>left side using Colors Lab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46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apply font.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97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apply line.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50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</a:t>
            </a:r>
            <a:r>
              <a:rPr lang="en-US" altLang="zh-CN" b="1" smtClean="0"/>
              <a:t>apply fill.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09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brightness (120)</a:t>
            </a:r>
            <a:r>
              <a:rPr lang="en-US" altLang="zh-CN" b="1" baseline="0" dirty="0" smtClean="0"/>
              <a:t> and saturation (240) change, </a:t>
            </a:r>
            <a:r>
              <a:rPr lang="en-US" altLang="zh-CN" b="1" baseline="0" smtClean="0"/>
              <a:t>then apply as line color.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77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</a:t>
            </a:r>
            <a:r>
              <a:rPr lang="en-US" altLang="zh-CN" b="1" dirty="0" smtClean="0"/>
              <a:t>Apply monochrome1 as line, monochrome</a:t>
            </a:r>
            <a:r>
              <a:rPr lang="en-US" altLang="zh-CN" b="1" baseline="0" dirty="0" smtClean="0"/>
              <a:t> 2 as text</a:t>
            </a:r>
            <a:r>
              <a:rPr lang="en-US" altLang="zh-CN" b="1" baseline="0" smtClean="0"/>
              <a:t>, monochrome 6 as fill.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82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Colors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94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>
            <a:solidFill>
              <a:srgbClr val="62E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6294EB"/>
          </a:solidFill>
          <a:ln w="203200">
            <a:solidFill>
              <a:srgbClr val="62E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5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6294EB"/>
          </a:solidFill>
          <a:ln w="203200">
            <a:solidFill>
              <a:srgbClr val="005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75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103B89"/>
          </a:solidFill>
          <a:ln w="203200">
            <a:solidFill>
              <a:srgbClr val="A4C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76A1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76A1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16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162</Words>
  <Application>Microsoft Office PowerPoint</Application>
  <PresentationFormat>On-screen Show (4:3)</PresentationFormat>
  <Paragraphs>47</Paragraphs>
  <Slides>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Colors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92</cp:revision>
  <dcterms:created xsi:type="dcterms:W3CDTF">2014-01-22T00:01:33Z</dcterms:created>
  <dcterms:modified xsi:type="dcterms:W3CDTF">2019-02-19T07:08:29Z</dcterms:modified>
</cp:coreProperties>
</file>