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4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394" r:id="rId23"/>
    <p:sldId id="370" r:id="rId24"/>
    <p:sldId id="372" r:id="rId25"/>
    <p:sldId id="373" r:id="rId26"/>
    <p:sldId id="374" r:id="rId27"/>
    <p:sldId id="375" r:id="rId28"/>
    <p:sldId id="376" r:id="rId29"/>
    <p:sldId id="378" r:id="rId30"/>
    <p:sldId id="379" r:id="rId31"/>
    <p:sldId id="380" r:id="rId32"/>
    <p:sldId id="381" r:id="rId33"/>
    <p:sldId id="385" r:id="rId34"/>
    <p:sldId id="383" r:id="rId35"/>
    <p:sldId id="384" r:id="rId36"/>
    <p:sldId id="386" r:id="rId37"/>
    <p:sldId id="388" r:id="rId38"/>
    <p:sldId id="402" r:id="rId39"/>
    <p:sldId id="403" r:id="rId40"/>
    <p:sldId id="405" r:id="rId41"/>
    <p:sldId id="407" r:id="rId42"/>
    <p:sldId id="40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394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  <p14:sldId id="388"/>
          </p14:sldIdLst>
        </p14:section>
        <p14:section name="Sync Group" id="{6CC32FF3-EA1B-4104-B5F2-01F8BC44C93B}">
          <p14:sldIdLst>
            <p14:sldId id="402"/>
            <p14:sldId id="403"/>
            <p14:sldId id="405"/>
            <p14:sldId id="407"/>
            <p14:sldId id="4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88" autoAdjust="0"/>
  </p:normalViewPr>
  <p:slideViewPr>
    <p:cSldViewPr>
      <p:cViewPr varScale="1">
        <p:scale>
          <a:sx n="73" d="100"/>
          <a:sy n="73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2 gradient stops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forth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diagonal gradients (multiple of 45)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second</a:t>
            </a:r>
            <a:r>
              <a:rPr lang="en-US" baseline="0" dirty="0" smtClean="0"/>
              <a:t> column</a:t>
            </a:r>
            <a:r>
              <a:rPr lang="en-US" dirty="0" smtClean="0"/>
              <a:t>, first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rectangular gradients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second column,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path gradients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second column, third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max gradient stops (9)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second column, forth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Transparency.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transparency from the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r>
              <a:rPr lang="en-US" dirty="0" smtClean="0"/>
              <a:t>You should be able to see the shape behind faintly.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Family</a:t>
            </a:r>
          </a:p>
          <a:p>
            <a:r>
              <a:rPr lang="en-US" dirty="0" smtClean="0"/>
              <a:t>Copy font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</a:t>
            </a:r>
            <a:r>
              <a:rPr lang="en-US" baseline="0" dirty="0" smtClean="0"/>
              <a:t> Size</a:t>
            </a:r>
            <a:endParaRPr lang="en-US" dirty="0" smtClean="0"/>
          </a:p>
          <a:p>
            <a:r>
              <a:rPr lang="en-US" dirty="0" smtClean="0"/>
              <a:t>Copy font size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Color</a:t>
            </a:r>
          </a:p>
          <a:p>
            <a:r>
              <a:rPr lang="en-US" dirty="0" smtClean="0"/>
              <a:t>Copy font color from the above</a:t>
            </a:r>
            <a:r>
              <a:rPr lang="en-US" baseline="0" dirty="0" smtClean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X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X position from the red rectangle</a:t>
            </a:r>
            <a:r>
              <a:rPr lang="en-US" baseline="0" dirty="0" smtClean="0"/>
              <a:t> to blue rectangle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Font Style (One)</a:t>
            </a:r>
            <a:endParaRPr lang="en-US" dirty="0" smtClean="0"/>
          </a:p>
          <a:p>
            <a:r>
              <a:rPr lang="en-US" dirty="0" smtClean="0"/>
              <a:t>Copy font style from the above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Style (All)</a:t>
            </a:r>
          </a:p>
          <a:p>
            <a:r>
              <a:rPr lang="en-US" dirty="0" smtClean="0"/>
              <a:t>Copy font style from the below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bold, italic and underline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Color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line color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</a:t>
            </a:r>
            <a:r>
              <a:rPr lang="en-US" baseline="0" dirty="0" smtClean="0"/>
              <a:t> Width</a:t>
            </a:r>
            <a:endParaRPr lang="en-US" dirty="0" smtClean="0"/>
          </a:p>
          <a:p>
            <a:r>
              <a:rPr lang="en-US" dirty="0" smtClean="0"/>
              <a:t>Copy</a:t>
            </a:r>
            <a:r>
              <a:rPr lang="en-US" baseline="0" dirty="0" smtClean="0"/>
              <a:t> line width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Compound Type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compound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Dash Type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dash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Arrow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arrow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Transparency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line transparency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Y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</a:t>
            </a:r>
            <a:r>
              <a:rPr lang="en-US" baseline="0" dirty="0" smtClean="0"/>
              <a:t> Y</a:t>
            </a:r>
            <a:r>
              <a:rPr lang="en-US" dirty="0" smtClean="0"/>
              <a:t> position from the red rectangle</a:t>
            </a:r>
            <a:r>
              <a:rPr lang="en-US" baseline="0" dirty="0" smtClean="0"/>
              <a:t> to blue rectangle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from group to shape</a:t>
            </a:r>
          </a:p>
          <a:p>
            <a:r>
              <a:rPr lang="en-US" dirty="0" smtClean="0"/>
              <a:t>Copy the fill for red shape (in the group)</a:t>
            </a:r>
          </a:p>
          <a:p>
            <a:r>
              <a:rPr lang="en-US" dirty="0" smtClean="0"/>
              <a:t>Sync to the arrow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7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1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From</a:t>
            </a:r>
            <a:r>
              <a:rPr lang="en-US" baseline="0" dirty="0" smtClean="0"/>
              <a:t> </a:t>
            </a:r>
            <a:r>
              <a:rPr lang="en-US" dirty="0" smtClean="0"/>
              <a:t>shape to group</a:t>
            </a:r>
          </a:p>
          <a:p>
            <a:r>
              <a:rPr lang="en-US" dirty="0" smtClean="0"/>
              <a:t>Copy the line</a:t>
            </a:r>
            <a:r>
              <a:rPr lang="en-US" baseline="0" dirty="0" smtClean="0"/>
              <a:t> fill from yellow line</a:t>
            </a:r>
            <a:endParaRPr lang="en-US" dirty="0" smtClean="0"/>
          </a:p>
          <a:p>
            <a:r>
              <a:rPr lang="en-US" dirty="0" smtClean="0"/>
              <a:t>Sync to the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Height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Height from the red rectangle</a:t>
            </a:r>
            <a:r>
              <a:rPr lang="en-US" baseline="0" dirty="0" smtClean="0"/>
              <a:t> to blue circle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Width</a:t>
            </a:r>
          </a:p>
          <a:p>
            <a:r>
              <a:rPr lang="en-US" dirty="0" smtClean="0"/>
              <a:t>Copy Width from the red rectangle</a:t>
            </a:r>
            <a:r>
              <a:rPr lang="en-US" baseline="0" dirty="0" smtClean="0"/>
              <a:t> to blue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Shapes. There is a shape behind the</a:t>
            </a:r>
            <a:r>
              <a:rPr lang="en-US" baseline="0" dirty="0" smtClean="0"/>
              <a:t> large blue, to check for transparency and no fill. </a:t>
            </a:r>
          </a:p>
          <a:p>
            <a:r>
              <a:rPr lang="en-US" dirty="0" smtClean="0"/>
              <a:t>There is gradient for</a:t>
            </a:r>
            <a:r>
              <a:rPr lang="en-US" baseline="0" dirty="0" smtClean="0"/>
              <a:t> the background to help differentiate between background fill and other fills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gradient fills are missing as there is currently no support for it.</a:t>
            </a:r>
          </a:p>
          <a:p>
            <a:r>
              <a:rPr lang="en-US" baseline="0" dirty="0" smtClean="0"/>
              <a:t>These include:</a:t>
            </a:r>
          </a:p>
          <a:p>
            <a:r>
              <a:rPr lang="en-US" baseline="0" dirty="0" smtClean="0"/>
              <a:t>Radial Gradient Fill</a:t>
            </a:r>
          </a:p>
          <a:p>
            <a:r>
              <a:rPr lang="en-US" baseline="0" dirty="0" smtClean="0"/>
              <a:t>Gradients that </a:t>
            </a:r>
            <a:r>
              <a:rPr lang="en-US" baseline="0" smtClean="0"/>
              <a:t>have brightness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Pattern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</a:t>
            </a:r>
            <a:r>
              <a:rPr lang="en-US" baseline="0" dirty="0" smtClean="0"/>
              <a:t> first column, first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Solid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Sync Background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third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 shape behind the</a:t>
            </a:r>
            <a:r>
              <a:rPr lang="en-US" baseline="0" dirty="0" smtClean="0"/>
              <a:t> large blue, to check for transparency and no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fill should follow the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  <a:gradFill flip="none" rotWithShape="0">
            <a:gsLst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FFC000"/>
              </a:gs>
            </a:gsLst>
            <a:lin ang="0" scaled="0"/>
            <a:tileRect l="-27778" t="-266984" r="-538889" b="-133016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chemeClr val="tx1"/>
              </a:gs>
              <a:gs pos="90000">
                <a:schemeClr val="bg1">
                  <a:lumMod val="50000"/>
                </a:schemeClr>
              </a:gs>
              <a:gs pos="70000">
                <a:schemeClr val="bg1"/>
              </a:gs>
              <a:gs pos="60000">
                <a:srgbClr val="7030A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8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font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Lorem </a:t>
            </a:r>
            <a:r>
              <a:rPr lang="en-US" sz="2000" dirty="0">
                <a:solidFill>
                  <a:schemeClr val="tx1"/>
                </a:solidFill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Lorem 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Lorem </a:t>
            </a:r>
            <a:r>
              <a:rPr lang="en-US" sz="2800" dirty="0">
                <a:solidFill>
                  <a:schemeClr val="tx1"/>
                </a:solidFill>
              </a:rPr>
              <a:t>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Lorem </a:t>
            </a:r>
            <a:r>
              <a:rPr lang="en-US" sz="2000" dirty="0">
                <a:solidFill>
                  <a:srgbClr val="FFFF00"/>
                </a:solidFill>
              </a:rPr>
              <a:t>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Lorem </a:t>
            </a:r>
            <a:r>
              <a:rPr lang="en-US" sz="2000" b="1" dirty="0">
                <a:solidFill>
                  <a:schemeClr val="tx1"/>
                </a:solidFill>
              </a:rPr>
              <a:t>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Lorem </a:t>
            </a:r>
            <a:r>
              <a:rPr lang="en-US" sz="2000" b="1" i="1" u="sng" dirty="0">
                <a:solidFill>
                  <a:schemeClr val="tx1"/>
                </a:solidFill>
              </a:rPr>
              <a:t>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line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B050">
                <a:alpha val="88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</a:t>
            </a:r>
            <a:r>
              <a:rPr lang="en-US" b="1" dirty="0" smtClean="0"/>
              <a:t>Shape</a:t>
            </a:r>
            <a:endParaRPr lang="en-US" dirty="0" smtClean="0"/>
          </a:p>
          <a:p>
            <a:pPr marL="285750" indent="-285750"/>
            <a:r>
              <a:rPr lang="en-US" dirty="0" smtClean="0"/>
              <a:t>Click </a:t>
            </a:r>
            <a:r>
              <a:rPr lang="en-US" b="1" dirty="0" err="1" smtClean="0"/>
              <a:t>SyncLab</a:t>
            </a:r>
            <a:r>
              <a:rPr lang="en-US" dirty="0" smtClean="0"/>
              <a:t> Ribbon button.</a:t>
            </a:r>
          </a:p>
          <a:p>
            <a:pPr marL="285750" indent="-285750"/>
            <a:r>
              <a:rPr lang="en-US" dirty="0" smtClean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2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28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46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8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fill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1154</Words>
  <Application>Microsoft Office PowerPoint</Application>
  <PresentationFormat>On-screen Show (4:3)</PresentationFormat>
  <Paragraphs>183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Algerian</vt:lpstr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Group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Ian Teo</cp:lastModifiedBy>
  <cp:revision>148</cp:revision>
  <dcterms:created xsi:type="dcterms:W3CDTF">2014-01-22T00:01:33Z</dcterms:created>
  <dcterms:modified xsi:type="dcterms:W3CDTF">2017-05-29T05:58:48Z</dcterms:modified>
</cp:coreProperties>
</file>