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4"/>
  </p:notesMasterIdLst>
  <p:sldIdLst>
    <p:sldId id="287" r:id="rId5"/>
    <p:sldId id="256" r:id="rId6"/>
    <p:sldId id="311" r:id="rId7"/>
    <p:sldId id="320" r:id="rId8"/>
    <p:sldId id="325" r:id="rId9"/>
    <p:sldId id="314" r:id="rId10"/>
    <p:sldId id="313" r:id="rId11"/>
    <p:sldId id="326" r:id="rId12"/>
    <p:sldId id="32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Artistic Effects" id="{A3A2B0AB-762C-4281-AA7B-EF7E134E0DC4}">
          <p14:sldIdLst>
            <p14:sldId id="311"/>
          </p14:sldIdLst>
        </p14:section>
        <p14:section name="Set ArtisticEffect" id="{3C9A3648-D1F3-4D06-9D40-0480CEFB518D}">
          <p14:sldIdLst>
            <p14:sldId id="320"/>
            <p14:sldId id="325"/>
          </p14:sldIdLst>
        </p14:section>
        <p14:section name="Replace ArtisticEffect" id="{58AA8247-C023-4D5C-BA9F-9E31E7FF0F63}">
          <p14:sldIdLst>
            <p14:sldId id="314"/>
            <p14:sldId id="313"/>
          </p14:sldIdLst>
        </p14:section>
        <p14:section name="Unused In Testing" id="{E243E077-5B65-414D-AD52-F6A72AAC9FF9}">
          <p14:sldIdLst>
            <p14:sldId id="326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22" autoAdjust="0"/>
    <p:restoredTop sz="79688" autoAdjust="0"/>
  </p:normalViewPr>
  <p:slideViewPr>
    <p:cSldViewPr>
      <p:cViewPr varScale="1">
        <p:scale>
          <a:sx n="77" d="100"/>
          <a:sy n="77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0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0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26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16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9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/>
              <a:t>Sync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</a:t>
            </a:r>
            <a:r>
              <a:rPr lang="en-US" dirty="0" err="1"/>
              <a:t>ArtisticEffects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arrow.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estina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20010"/>
            <a:ext cx="4519750" cy="3032990"/>
          </a:xfrm>
          <a:prstGeom prst="rect">
            <a:avLst/>
          </a:prstGeom>
        </p:spPr>
      </p:pic>
      <p:pic>
        <p:nvPicPr>
          <p:cNvPr id="3" name="Source">
            <a:extLst>
              <a:ext uri="{FF2B5EF4-FFF2-40B4-BE49-F238E27FC236}">
                <a16:creationId xmlns:a16="http://schemas.microsoft.com/office/drawing/2014/main" id="{49035B3A-B2AF-4ADC-AF11-DA5604243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10"/>
            <a:ext cx="2261812" cy="3273836"/>
          </a:xfrm>
          <a:prstGeom prst="rect">
            <a:avLst/>
          </a:prstGeom>
          <a:solidFill>
            <a:scrgbClr r="0" g="0" b="0">
              <a:alpha val="0"/>
            </a:scrgbClr>
          </a:solidFill>
          <a:ln/>
        </p:spPr>
      </p:pic>
    </p:spTree>
    <p:extLst>
      <p:ext uri="{BB962C8B-B14F-4D97-AF65-F5344CB8AC3E}">
        <p14:creationId xmlns:p14="http://schemas.microsoft.com/office/powerpoint/2010/main" val="225380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estination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20010"/>
            <a:ext cx="4519750" cy="3032990"/>
          </a:xfrm>
          <a:prstGeom prst="rect">
            <a:avLst/>
          </a:prstGeom>
        </p:spPr>
      </p:pic>
      <p:pic>
        <p:nvPicPr>
          <p:cNvPr id="3" name="Source">
            <a:extLst>
              <a:ext uri="{FF2B5EF4-FFF2-40B4-BE49-F238E27FC236}">
                <a16:creationId xmlns:a16="http://schemas.microsoft.com/office/drawing/2014/main" id="{49035B3A-B2AF-4ADC-AF11-DA5604243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10"/>
            <a:ext cx="2261812" cy="3273836"/>
          </a:xfrm>
          <a:prstGeom prst="rect">
            <a:avLst/>
          </a:prstGeom>
          <a:solidFill>
            <a:scrgbClr r="0" g="0" b="0">
              <a:alpha val="0"/>
            </a:scrgbClr>
          </a:solidFill>
          <a:ln/>
        </p:spPr>
      </p:pic>
    </p:spTree>
    <p:extLst>
      <p:ext uri="{BB962C8B-B14F-4D97-AF65-F5344CB8AC3E}">
        <p14:creationId xmlns:p14="http://schemas.microsoft.com/office/powerpoint/2010/main" val="37003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estination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14400"/>
            <a:ext cx="2158171" cy="2213040"/>
          </a:xfrm>
          <a:prstGeom prst="rect">
            <a:avLst/>
          </a:prstGeom>
        </p:spPr>
      </p:pic>
      <p:pic>
        <p:nvPicPr>
          <p:cNvPr id="3" name="Source">
            <a:extLst>
              <a:ext uri="{FF2B5EF4-FFF2-40B4-BE49-F238E27FC236}">
                <a16:creationId xmlns:a16="http://schemas.microsoft.com/office/drawing/2014/main" id="{49035B3A-B2AF-4ADC-AF11-DA5604243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10"/>
            <a:ext cx="2261812" cy="3273836"/>
          </a:xfrm>
          <a:prstGeom prst="rect">
            <a:avLst/>
          </a:prstGeom>
          <a:solidFill>
            <a:srgbClr val="FFFFFF">
              <a:alpha val="0"/>
            </a:srgbClr>
          </a:solidFill>
          <a:ln/>
        </p:spPr>
      </p:pic>
    </p:spTree>
    <p:extLst>
      <p:ext uri="{BB962C8B-B14F-4D97-AF65-F5344CB8AC3E}">
        <p14:creationId xmlns:p14="http://schemas.microsoft.com/office/powerpoint/2010/main" val="41452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Destination">
            <a:extLst>
              <a:ext uri="{FF2B5EF4-FFF2-40B4-BE49-F238E27FC236}">
                <a16:creationId xmlns:a16="http://schemas.microsoft.com/office/drawing/2014/main" id="{AECA02F7-4DF0-497B-8866-58B707D41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14400"/>
            <a:ext cx="2158171" cy="2213040"/>
          </a:xfrm>
          <a:prstGeom prst="rect">
            <a:avLst/>
          </a:prstGeom>
        </p:spPr>
      </p:pic>
      <p:pic>
        <p:nvPicPr>
          <p:cNvPr id="7" name="Source">
            <a:extLst>
              <a:ext uri="{FF2B5EF4-FFF2-40B4-BE49-F238E27FC236}">
                <a16:creationId xmlns:a16="http://schemas.microsoft.com/office/drawing/2014/main" id="{FD1D0125-836D-42C9-B28B-D0B346D8D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10"/>
            <a:ext cx="2261812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estina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20010"/>
            <a:ext cx="4519750" cy="3032990"/>
          </a:xfrm>
          <a:prstGeom prst="rect">
            <a:avLst/>
          </a:prstGeom>
        </p:spPr>
      </p:pic>
      <p:pic>
        <p:nvPicPr>
          <p:cNvPr id="3" name="Source">
            <a:extLst>
              <a:ext uri="{FF2B5EF4-FFF2-40B4-BE49-F238E27FC236}">
                <a16:creationId xmlns:a16="http://schemas.microsoft.com/office/drawing/2014/main" id="{49035B3A-B2AF-4ADC-AF11-DA5604243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10"/>
            <a:ext cx="2261812" cy="3273836"/>
          </a:xfrm>
          <a:prstGeom prst="rect">
            <a:avLst/>
          </a:prstGeom>
          <a:solidFill>
            <a:scrgbClr r="0" g="0" b="0">
              <a:alpha val="0"/>
            </a:scrgbClr>
          </a:solidFill>
          <a:ln/>
        </p:spPr>
      </p:pic>
    </p:spTree>
    <p:extLst>
      <p:ext uri="{BB962C8B-B14F-4D97-AF65-F5344CB8AC3E}">
        <p14:creationId xmlns:p14="http://schemas.microsoft.com/office/powerpoint/2010/main" val="252478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estination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20010"/>
            <a:ext cx="4519750" cy="3032990"/>
          </a:xfrm>
          <a:prstGeom prst="rect">
            <a:avLst/>
          </a:prstGeom>
        </p:spPr>
      </p:pic>
      <p:pic>
        <p:nvPicPr>
          <p:cNvPr id="3" name="Source">
            <a:extLst>
              <a:ext uri="{FF2B5EF4-FFF2-40B4-BE49-F238E27FC236}">
                <a16:creationId xmlns:a16="http://schemas.microsoft.com/office/drawing/2014/main" id="{49035B3A-B2AF-4ADC-AF11-DA5604243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10"/>
            <a:ext cx="2261812" cy="3273836"/>
          </a:xfrm>
          <a:prstGeom prst="rect">
            <a:avLst/>
          </a:prstGeom>
          <a:solidFill>
            <a:scrgbClr r="0" g="0" b="0">
              <a:alpha val="0"/>
            </a:scrgbClr>
          </a:solidFill>
          <a:ln/>
        </p:spPr>
      </p:pic>
    </p:spTree>
    <p:extLst>
      <p:ext uri="{BB962C8B-B14F-4D97-AF65-F5344CB8AC3E}">
        <p14:creationId xmlns:p14="http://schemas.microsoft.com/office/powerpoint/2010/main" val="273020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105</Words>
  <Application>Microsoft Office PowerPoint</Application>
  <PresentationFormat>On-screen Show (4:3)</PresentationFormat>
  <Paragraphs>24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Sync Lab</vt:lpstr>
      <vt:lpstr>Sync:: ArtisticEffects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Alex Fong Jie Wen</cp:lastModifiedBy>
  <cp:revision>174</cp:revision>
  <dcterms:created xsi:type="dcterms:W3CDTF">2014-01-22T00:01:33Z</dcterms:created>
  <dcterms:modified xsi:type="dcterms:W3CDTF">2018-04-11T09:16:41Z</dcterms:modified>
</cp:coreProperties>
</file>