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FA45-9E29-4EF2-990D-001CC6035AA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C475-38D8-474D-AC22-1225053C1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7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FA45-9E29-4EF2-990D-001CC6035AA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C475-38D8-474D-AC22-1225053C1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0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FA45-9E29-4EF2-990D-001CC6035AA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C475-38D8-474D-AC22-1225053C1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0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FA45-9E29-4EF2-990D-001CC6035AA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C475-38D8-474D-AC22-1225053C1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5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FA45-9E29-4EF2-990D-001CC6035AA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C475-38D8-474D-AC22-1225053C1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1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FA45-9E29-4EF2-990D-001CC6035AA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C475-38D8-474D-AC22-1225053C1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8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FA45-9E29-4EF2-990D-001CC6035AA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C475-38D8-474D-AC22-1225053C1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8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FA45-9E29-4EF2-990D-001CC6035AA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C475-38D8-474D-AC22-1225053C1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0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FA45-9E29-4EF2-990D-001CC6035AA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C475-38D8-474D-AC22-1225053C1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9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FA45-9E29-4EF2-990D-001CC6035AA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C475-38D8-474D-AC22-1225053C1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7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FA45-9E29-4EF2-990D-001CC6035AA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CC475-38D8-474D-AC22-1225053C1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8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6FA45-9E29-4EF2-990D-001CC6035AA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CC475-38D8-474D-AC22-1225053C1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8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rce"/>
          <p:cNvSpPr/>
          <p:nvPr/>
        </p:nvSpPr>
        <p:spPr>
          <a:xfrm>
            <a:off x="2167467" y="2235200"/>
            <a:ext cx="3098800" cy="209973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3921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Destination"/>
          <p:cNvSpPr/>
          <p:nvPr/>
        </p:nvSpPr>
        <p:spPr>
          <a:xfrm>
            <a:off x="7825805" y="2235200"/>
            <a:ext cx="1913466" cy="2082800"/>
          </a:xfrm>
          <a:prstGeom prst="triangle">
            <a:avLst/>
          </a:prstGeom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1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rce"/>
          <p:cNvSpPr/>
          <p:nvPr/>
        </p:nvSpPr>
        <p:spPr>
          <a:xfrm>
            <a:off x="2167467" y="2235200"/>
            <a:ext cx="3098800" cy="209973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41719C"/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3921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Destination"/>
          <p:cNvSpPr/>
          <p:nvPr/>
        </p:nvSpPr>
        <p:spPr>
          <a:xfrm>
            <a:off x="7825805" y="2235200"/>
            <a:ext cx="1913466" cy="2082800"/>
          </a:xfrm>
          <a:prstGeom prst="triangle">
            <a:avLst/>
          </a:prstGeom>
          <a:effectLst>
            <a:softEdge rad="383921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8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Fong Jie Wen</cp:lastModifiedBy>
  <cp:revision>2</cp:revision>
  <dcterms:created xsi:type="dcterms:W3CDTF">2018-04-03T01:54:01Z</dcterms:created>
  <dcterms:modified xsi:type="dcterms:W3CDTF">2018-04-11T05:35:55Z</dcterms:modified>
</cp:coreProperties>
</file>