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8" r:id="rId6"/>
    <p:sldId id="269" r:id="rId7"/>
    <p:sldId id="259" r:id="rId8"/>
    <p:sldId id="270" r:id="rId9"/>
    <p:sldId id="260" r:id="rId10"/>
    <p:sldId id="271" r:id="rId11"/>
    <p:sldId id="273" r:id="rId12"/>
    <p:sldId id="274" r:id="rId13"/>
    <p:sldId id="262" r:id="rId14"/>
    <p:sldId id="276" r:id="rId15"/>
    <p:sldId id="277" r:id="rId16"/>
    <p:sldId id="278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lTop" id="{3BE3263A-74C8-4513-9709-ABDFDE03B868}">
          <p14:sldIdLst>
            <p14:sldId id="256"/>
            <p14:sldId id="265"/>
          </p14:sldIdLst>
        </p14:section>
        <p14:section name="BevelBottom" id="{979306C7-9831-4380-9654-F2FE6A8AB610}">
          <p14:sldIdLst>
            <p14:sldId id="257"/>
            <p14:sldId id="266"/>
          </p14:sldIdLst>
        </p14:section>
        <p14:section name="ContourColor" id="{E74E5DB8-821C-45A0-A77B-0F9B1E289011}">
          <p14:sldIdLst>
            <p14:sldId id="268"/>
            <p14:sldId id="269"/>
          </p14:sldIdLst>
        </p14:section>
        <p14:section name="ContourWidth" id="{59054286-4704-4B4F-8805-966F222B3E2D}">
          <p14:sldIdLst>
            <p14:sldId id="259"/>
            <p14:sldId id="270"/>
          </p14:sldIdLst>
        </p14:section>
        <p14:section name="DepthColor" id="{07778E0F-74B6-4273-9179-394670F86713}">
          <p14:sldIdLst>
            <p14:sldId id="260"/>
            <p14:sldId id="271"/>
          </p14:sldIdLst>
        </p14:section>
        <p14:section name="DepthSize" id="{EDBA9622-87BC-462C-A2E6-2C24373A2B3B}">
          <p14:sldIdLst>
            <p14:sldId id="273"/>
            <p14:sldId id="274"/>
          </p14:sldIdLst>
        </p14:section>
        <p14:section name="LightingEffect" id="{33E6D249-AB50-4A74-839D-E30AF3C755BE}">
          <p14:sldIdLst>
            <p14:sldId id="262"/>
            <p14:sldId id="276"/>
          </p14:sldIdLst>
        </p14:section>
        <p14:section name="LightingAngle" id="{2F54780A-C975-4272-8007-C302C7B9A901}">
          <p14:sldIdLst>
            <p14:sldId id="277"/>
            <p14:sldId id="278"/>
          </p14:sldIdLst>
        </p14:section>
        <p14:section name="MaterialEffect" id="{52507C80-1EFA-4A11-A1C0-EB1D5F583986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4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4C0-2CE9-44E3-9A08-131F28D6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6D495-16BF-45C5-98BB-14C24530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38F1-E923-42FA-9390-75953C18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6290-A5F4-4B4E-A4FF-32910C85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B431-C493-4880-98A6-F455DDE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9623-8D5C-4B6F-B312-01D76253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D2698-4D14-43CB-8D4D-CBC20E57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1CC7-31B8-4BAD-93B3-48FEB7F5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E6D6-8CBD-494F-ABA9-38A2D12B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3B06-03E7-4A81-9E19-7290CD1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065F9-0539-493C-88AB-FADDD102F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070E-E4D6-4E2B-B08A-75402254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62E4-93AE-4E16-9949-4178B721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1800-6738-4EE9-98E9-CD745356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96EB-2B72-4CCC-B858-D1BEC85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E79A-E1D5-48BA-A606-5D247D81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EFC-0480-4AA0-9AD4-066E93DD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ED68-D94E-475B-A0B1-CE643A09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239F-4D5D-441B-8E13-1A59627F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9D70-50DB-4976-8C29-12F9B1B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E7FF-0A13-4B01-8DCC-2F413E27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932DF-1281-468A-A520-BAEFC4A7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711E-C3EF-407B-A662-D414056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311F-40E5-4B4E-9F91-4B0D4243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28B7-7858-401E-99DE-1913F87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AC8A-BA21-4C03-9372-D7C9DBE7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8062-CF52-4F87-B476-273D7E816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1CAE-26AE-41F4-B377-7A9EA2B5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18C6D-E1E8-4B11-A77F-8AB0846B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9999-78C3-427F-A0DB-E0DE8DC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05EB-2CD7-4546-BE09-21B062C1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FD55-A790-4D82-AB79-0E173EDB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CCAA-8603-4C4C-A338-3DB769BC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8353-A750-4605-AE3E-2D6E4FFB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76A3-006A-4499-94EE-B3FBF5D2E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6759-9556-4BD7-A508-12087E511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E7F1-7CB3-40C3-B32B-D6C30A55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4DCD4-F74F-4C7A-8B11-F81A7D5B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052C-2FDE-4BFA-890F-DAEDE0FE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ACC7-410C-4E38-AFA6-8A1EE092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DF76D-E86A-430D-B27F-EA031E16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62B9-38AF-4559-B9AC-AE8A015A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044A0-B6EC-4312-BC24-41C7780B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9BF6-D452-4C10-A593-AE43CCAC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1AAF-CB28-4389-A19A-87E9A755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3C2A-CC16-44FE-AF34-C162421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EE72-FEFE-44CD-8115-C81DE11E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0523-3E52-48E6-ABB9-74786F40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2B95-A4FC-48FD-A615-BCB5D1D6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941F-2BC8-4BC9-8ABF-3603930D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CC39-C994-4BC0-81AC-6110EE32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A443-EFD2-4D09-B683-B0E26EDF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8BD2-61B8-4BB4-AB07-3406D4AC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F3AF-201B-46B9-B2BF-4C94D66E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D86D-98B4-41B8-AB44-81CF8D6E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C562-D3A3-46BF-ABC6-B73553E0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BFFD-5840-4A43-A619-5DC07FE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EF18-D7F0-4825-B4B0-4A2322A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0A93E-B7FB-456F-859F-502A9FF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783E-1BD7-4346-952C-9E5CBFE9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6BC5-5B61-4A68-A4F2-7F1ACAA2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4233-83FB-4F6A-B91D-A1D9889AA45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0CD9-9E3F-49C0-92BF-15D05A89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9E6A-77A5-4B20-A48D-FB65A4FCE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627A-1E76-4201-89DF-32B63A1E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>
              <a:rot lat="0" lon="20099957" rev="0"/>
            </a:camera>
            <a:lightRig rig="threePt" dir="t"/>
          </a:scene3d>
          <a:sp3d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>
              <a:rot lat="0" lon="201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330254" y="1820349"/>
            <a:ext cx="3327346" cy="27776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Left"/>
            <a:lightRig rig="threePt" dir="t"/>
          </a:scene3d>
          <a:sp3d extrusionH="1905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8756107" y="1586615"/>
            <a:ext cx="3435893" cy="3755509"/>
          </a:xfrm>
          <a:prstGeom prst="triangle">
            <a:avLst/>
          </a:prstGeom>
          <a:scene3d>
            <a:camera prst="isometricOffAxis2Right"/>
            <a:lightRig rig="threePt" dir="t"/>
          </a:scene3d>
          <a:sp3d extrusionH="3175000">
            <a:extrusionClr>
              <a:srgbClr val="ED7D3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330254" y="1820349"/>
            <a:ext cx="3327346" cy="27776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Left"/>
            <a:lightRig rig="threePt" dir="t"/>
          </a:scene3d>
          <a:sp3d extrusionH="635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8756107" y="1586615"/>
            <a:ext cx="3435893" cy="3755509"/>
          </a:xfrm>
          <a:prstGeom prst="triangle">
            <a:avLst/>
          </a:prstGeom>
          <a:scene3d>
            <a:camera prst="isometricOffAxis2Right"/>
            <a:lightRig rig="threePt" dir="t"/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330254" y="1820349"/>
            <a:ext cx="3327346" cy="27776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Left"/>
            <a:lightRig rig="threePt" dir="t"/>
          </a:scene3d>
          <a:sp3d extrusionH="635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8756107" y="1586615"/>
            <a:ext cx="3435893" cy="3755509"/>
          </a:xfrm>
          <a:prstGeom prst="triangle">
            <a:avLst/>
          </a:prstGeom>
          <a:scene3d>
            <a:camera prst="isometricOffAxis2Right"/>
            <a:lightRig rig="threePt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brightRoom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freezing" dir="t"/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brightRoom" dir="t"/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brightRoom" dir="t"/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2584356" y="2772520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glow" dir="t">
              <a:rot lat="0" lon="0" rev="16800000"/>
            </a:lightRig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freezing" dir="t"/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2584356" y="2772520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glow" dir="t">
              <a:rot lat="0" lon="0" rev="16800000"/>
            </a:lightRig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freezing" dir="t">
              <a:rot lat="0" lon="0" rev="16800000"/>
            </a:lightRig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2584356" y="2772520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glow" dir="t">
              <a:rot lat="0" lon="0" rev="16800000"/>
            </a:lightRig>
          </a:scene3d>
          <a:sp3d extrusionH="635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freezing" dir="t"/>
          </a:scene3d>
          <a:sp3d extrusionH="190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2584356" y="2772520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Top"/>
            <a:lightRig rig="glow" dir="t">
              <a:rot lat="0" lon="0" rev="16800000"/>
            </a:lightRig>
          </a:scene3d>
          <a:sp3d extrusionH="635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480946" y="1069114"/>
            <a:ext cx="3435893" cy="3755509"/>
          </a:xfrm>
          <a:prstGeom prst="triangle">
            <a:avLst/>
          </a:prstGeom>
          <a:scene3d>
            <a:camera prst="isometricOffAxis1Top"/>
            <a:lightRig rig="freezing" dir="t"/>
          </a:scene3d>
          <a:sp3d extrusionH="19050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>
              <a:rot lat="0" lon="20099957" rev="0"/>
            </a:camera>
            <a:lightRig rig="threePt" dir="t"/>
          </a:scene3d>
          <a:sp3d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>
              <a:rot lat="0" lon="20100000" rev="0"/>
            </a:camera>
            <a:lightRig rig="threePt" dir="t"/>
          </a:scene3d>
          <a:sp3d>
            <a:bevelT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>
              <a:rot lat="0" lon="9000000" rev="0"/>
            </a:camera>
            <a:lightRig rig="threePt" dir="t"/>
          </a:scene3d>
          <a:sp3d>
            <a:bevelB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>
              <a:rot lat="0" lon="9000000" rev="0"/>
            </a:camera>
            <a:lightRig rig="threePt" dir="t"/>
          </a:scene3d>
          <a:sp3d>
            <a:bevelB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>
              <a:rot lat="0" lon="9000000" rev="0"/>
            </a:camera>
            <a:lightRig rig="threePt" dir="t"/>
          </a:scene3d>
          <a:sp3d>
            <a:bevelB w="762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/>
            <a:lightRig rig="threePt" dir="t"/>
          </a:scene3d>
          <a:sp3d contourW="2540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/>
            <a:lightRig rig="threePt" dir="t"/>
          </a:scene3d>
          <a:sp3d contourW="2540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2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/>
            <a:lightRig rig="threePt" dir="t"/>
          </a:scene3d>
          <a:sp3d contourW="6350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1648691" y="2092036"/>
            <a:ext cx="2268216" cy="170966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contour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6884983" y="1331433"/>
            <a:ext cx="3435893" cy="3755509"/>
          </a:xfrm>
          <a:prstGeom prst="triangle">
            <a:avLst/>
          </a:prstGeom>
          <a:scene3d>
            <a:camera prst="orthographicFront"/>
            <a:lightRig rig="threePt" dir="t"/>
          </a:scene3d>
          <a:sp3d contourW="127000"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rce"/>
          <p:cNvSpPr/>
          <p:nvPr/>
        </p:nvSpPr>
        <p:spPr>
          <a:xfrm>
            <a:off x="330254" y="1820349"/>
            <a:ext cx="3327346" cy="27776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scene3d>
            <a:camera prst="isometricOffAxis1Left"/>
            <a:lightRig rig="threePt" dir="t"/>
          </a:scene3d>
          <a:sp3d extrusionH="19050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Destination"/>
          <p:cNvSpPr/>
          <p:nvPr/>
        </p:nvSpPr>
        <p:spPr>
          <a:xfrm>
            <a:off x="8756107" y="1586615"/>
            <a:ext cx="3435893" cy="3755509"/>
          </a:xfrm>
          <a:prstGeom prst="triangle">
            <a:avLst/>
          </a:prstGeom>
          <a:scene3d>
            <a:camera prst="isometricOffAxis2Right"/>
            <a:lightRig rig="threePt" dir="t"/>
          </a:scene3d>
          <a:sp3d extrusionH="317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 Fong Jie Wen</cp:lastModifiedBy>
  <cp:revision>177</cp:revision>
  <dcterms:created xsi:type="dcterms:W3CDTF">2018-03-21T02:13:44Z</dcterms:created>
  <dcterms:modified xsi:type="dcterms:W3CDTF">2018-04-12T11:22:10Z</dcterms:modified>
</cp:coreProperties>
</file>