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30" d="100"/>
          <a:sy n="30" d="100"/>
        </p:scale>
        <p:origin x="6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2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5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1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1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8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F62C-1626-43A9-89C3-2FF5F85B921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9F62C-1626-43A9-89C3-2FF5F85B9216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30F2-369E-47FC-B15A-D7F12B2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/>
          <p:cNvSpPr/>
          <p:nvPr/>
        </p:nvSpPr>
        <p:spPr>
          <a:xfrm>
            <a:off x="1177636" y="831272"/>
            <a:ext cx="4572000" cy="3588327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estination"/>
          <p:cNvSpPr/>
          <p:nvPr/>
        </p:nvSpPr>
        <p:spPr>
          <a:xfrm>
            <a:off x="7356764" y="2008909"/>
            <a:ext cx="2549236" cy="26600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/>
          <p:cNvSpPr/>
          <p:nvPr/>
        </p:nvSpPr>
        <p:spPr>
          <a:xfrm>
            <a:off x="1177636" y="831272"/>
            <a:ext cx="4572000" cy="3588327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estination"/>
          <p:cNvSpPr/>
          <p:nvPr/>
        </p:nvSpPr>
        <p:spPr>
          <a:xfrm>
            <a:off x="7356764" y="2008909"/>
            <a:ext cx="2549236" cy="2660073"/>
          </a:xfrm>
          <a:prstGeom prst="triangle">
            <a:avLst/>
          </a:prstGeom>
          <a:scene3d>
            <a:camera prst="perspectiveContrastingLeftFacing" fov="2700000">
              <a:rot lat="623785" lon="2636332" rev="2138678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2</cp:revision>
  <dcterms:created xsi:type="dcterms:W3CDTF">2018-04-06T12:42:38Z</dcterms:created>
  <dcterms:modified xsi:type="dcterms:W3CDTF">2018-04-06T15:25:57Z</dcterms:modified>
</cp:coreProperties>
</file>