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2"/>
  </p:notesMasterIdLst>
  <p:sldIdLst>
    <p:sldId id="287" r:id="rId5"/>
    <p:sldId id="256" r:id="rId6"/>
    <p:sldId id="311" r:id="rId7"/>
    <p:sldId id="367" r:id="rId8"/>
    <p:sldId id="368" r:id="rId9"/>
    <p:sldId id="364" r:id="rId10"/>
    <p:sldId id="365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82" r:id="rId23"/>
    <p:sldId id="385" r:id="rId24"/>
    <p:sldId id="386" r:id="rId25"/>
    <p:sldId id="383" r:id="rId26"/>
    <p:sldId id="388" r:id="rId27"/>
    <p:sldId id="390" r:id="rId28"/>
    <p:sldId id="387" r:id="rId29"/>
    <p:sldId id="384" r:id="rId30"/>
    <p:sldId id="3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Paste To Fill Slide" id="{A3A2B0AB-762C-4281-AA7B-EF7E134E0DC4}">
          <p14:sldIdLst>
            <p14:sldId id="311"/>
            <p14:sldId id="367"/>
            <p14:sldId id="368"/>
            <p14:sldId id="364"/>
            <p14:sldId id="365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82"/>
            <p14:sldId id="385"/>
            <p14:sldId id="386"/>
            <p14:sldId id="383"/>
            <p14:sldId id="388"/>
            <p14:sldId id="390"/>
            <p14:sldId id="387"/>
            <p14:sldId id="384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70" d="100"/>
          <a:sy n="70" d="100"/>
        </p:scale>
        <p:origin x="15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Cursor Position at the center of the black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Original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3 colored squares and a buildings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Cut the building image and right click the green square and select Replace With Clipboard</a:t>
            </a:r>
          </a:p>
          <a:p>
            <a:r>
              <a:rPr lang="en-US" baseline="0" dirty="0" smtClean="0"/>
              <a:t>The current behavior is wrong. But tests should work once it is fixed.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and building</a:t>
            </a:r>
            <a:r>
              <a:rPr lang="en-US" baseline="0" dirty="0" smtClean="0"/>
              <a:t>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Replace With Clipboard</a:t>
            </a:r>
            <a:r>
              <a:rPr lang="en-US" baseline="0" dirty="0" smtClean="0"/>
              <a:t> using the green square.</a:t>
            </a:r>
          </a:p>
          <a:p>
            <a:r>
              <a:rPr lang="en-US" dirty="0" smtClean="0"/>
              <a:t>The group remains and picture is at</a:t>
            </a:r>
            <a:r>
              <a:rPr lang="en-US" baseline="0" dirty="0" smtClean="0"/>
              <a:t> the green square’s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</a:p>
          <a:p>
            <a:r>
              <a:rPr lang="en-US" dirty="0" smtClean="0"/>
              <a:t>You can also copy by using ctrl-c</a:t>
            </a:r>
          </a:p>
          <a:p>
            <a:r>
              <a:rPr lang="en-US" dirty="0" smtClean="0"/>
              <a:t>Use cut or copy depending on the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</a:p>
          <a:p>
            <a:r>
              <a:rPr lang="en-US" dirty="0" smtClean="0"/>
              <a:t>You can also copy by using ctrl-c</a:t>
            </a:r>
          </a:p>
          <a:p>
            <a:r>
              <a:rPr lang="en-US" dirty="0" smtClean="0"/>
              <a:t>Use cut or copy depending on the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1 group and 1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7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1 group and 1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7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</a:t>
            </a:r>
            <a:r>
              <a:rPr lang="en-US" dirty="0" smtClean="0"/>
              <a:t>The image should be cropped at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image, rotated)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 should be cropped</a:t>
            </a:r>
            <a:r>
              <a:rPr lang="en-US" baseline="0" dirty="0" smtClean="0"/>
              <a:t> at the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(2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images are combined</a:t>
            </a:r>
            <a:r>
              <a:rPr lang="en-US" baseline="0" dirty="0" smtClean="0"/>
              <a:t> into 1 and are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group of 2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group is combined</a:t>
            </a:r>
            <a:r>
              <a:rPr lang="en-US" baseline="0" dirty="0" smtClean="0"/>
              <a:t> into 1 image and is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82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At Cursor/Original Position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either </a:t>
            </a:r>
            <a:r>
              <a:rPr lang="en-US" dirty="0"/>
              <a:t>Paste To </a:t>
            </a:r>
            <a:r>
              <a:rPr lang="en-US" dirty="0" smtClean="0"/>
              <a:t>Cursor Position or Paste To Original Position under </a:t>
            </a:r>
            <a:r>
              <a:rPr lang="en-US" dirty="0"/>
              <a:t>the </a:t>
            </a:r>
            <a:r>
              <a:rPr lang="en-US" dirty="0" err="1"/>
              <a:t>PowerPointLabs</a:t>
            </a:r>
            <a:r>
              <a:rPr lang="en-US" dirty="0"/>
              <a:t> context </a:t>
            </a:r>
            <a:r>
              <a:rPr lang="en-US" dirty="0" smtClean="0"/>
              <a:t>menu based on the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11271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Replace With Clipboard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 to be replaced</a:t>
            </a:r>
            <a:endParaRPr lang="en-US" dirty="0"/>
          </a:p>
          <a:p>
            <a:pPr marL="285750" indent="-285750"/>
            <a:r>
              <a:rPr lang="en-US" dirty="0" smtClean="0"/>
              <a:t>Select Replace With Clipboard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5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0242"/>
            <a:ext cx="4572000" cy="3058418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Paste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116842"/>
            <a:ext cx="5105400" cy="3591818"/>
            <a:chOff x="914400" y="1116842"/>
            <a:chExt cx="5105400" cy="359181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650242"/>
              <a:ext cx="4572000" cy="305841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7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Into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cut/copy.</a:t>
            </a:r>
            <a:endParaRPr lang="en-US" dirty="0"/>
          </a:p>
          <a:p>
            <a:pPr marL="285750" indent="-285750"/>
            <a:r>
              <a:rPr lang="en-US" dirty="0" smtClean="0"/>
              <a:t>Right click on the group of squares</a:t>
            </a:r>
            <a:endParaRPr lang="en-US" dirty="0"/>
          </a:p>
          <a:p>
            <a:pPr marL="285750" indent="-285750"/>
            <a:r>
              <a:rPr lang="en-US" dirty="0" smtClean="0"/>
              <a:t>Select Paste Into Group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116842"/>
            <a:ext cx="8001000" cy="3150358"/>
            <a:chOff x="914400" y="1116842"/>
            <a:chExt cx="8001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selectM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1208782"/>
              <a:ext cx="4572000" cy="30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98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Merge Into One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shapes/groups.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shapes/groups.</a:t>
            </a:r>
            <a:endParaRPr lang="en-US" dirty="0"/>
          </a:p>
          <a:p>
            <a:pPr marL="285750" indent="-285750"/>
            <a:r>
              <a:rPr lang="en-US" dirty="0" smtClean="0"/>
              <a:t>Select Merge Into One Group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2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To </a:t>
            </a:r>
            <a:r>
              <a:rPr lang="en-US" dirty="0"/>
              <a:t>F</a:t>
            </a:r>
            <a:r>
              <a:rPr lang="en-US" dirty="0" smtClean="0"/>
              <a:t>ill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Paste To Fill Slide under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540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6" b="91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oup 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556</Words>
  <Application>Microsoft Office PowerPoint</Application>
  <PresentationFormat>On-screen Show (4:3)</PresentationFormat>
  <Paragraphs>86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Paste Lab</vt:lpstr>
      <vt:lpstr>Paste:: Paste To Fill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Paste:: Paste At Cursor/Original Position</vt:lpstr>
      <vt:lpstr>PowerPoint Presentation</vt:lpstr>
      <vt:lpstr>PowerPoint Presentation</vt:lpstr>
      <vt:lpstr>PowerPoint Presentation</vt:lpstr>
      <vt:lpstr>PowerPoint Presentation</vt:lpstr>
      <vt:lpstr>Paste:: Replace With Clipboard</vt:lpstr>
      <vt:lpstr>PowerPoint Presentation</vt:lpstr>
      <vt:lpstr>PowerPoint Presentation</vt:lpstr>
      <vt:lpstr>PowerPoint Presentation</vt:lpstr>
      <vt:lpstr>PowerPoint Presentation</vt:lpstr>
      <vt:lpstr>Paste:: Paste Into Group</vt:lpstr>
      <vt:lpstr>PowerPoint Presentation</vt:lpstr>
      <vt:lpstr>PowerPoint Presentation</vt:lpstr>
      <vt:lpstr>Paste:: Merge Into One Group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Ian Teo</cp:lastModifiedBy>
  <cp:revision>155</cp:revision>
  <dcterms:created xsi:type="dcterms:W3CDTF">2014-01-22T00:01:33Z</dcterms:created>
  <dcterms:modified xsi:type="dcterms:W3CDTF">2017-05-19T08:29:55Z</dcterms:modified>
</cp:coreProperties>
</file>