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 varScale="1">
        <p:scale>
          <a:sx n="73" d="100"/>
          <a:sy n="73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8296" y="465575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59091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093185" y="5421421"/>
            <a:ext cx="555874" cy="511820"/>
            <a:chOff x="1757737" y="3400357"/>
            <a:chExt cx="555874" cy="511820"/>
          </a:xfrm>
        </p:grpSpPr>
        <p:sp>
          <p:nvSpPr>
            <p:cNvPr id="54" name="Rectangle 46"/>
            <p:cNvSpPr/>
            <p:nvPr/>
          </p:nvSpPr>
          <p:spPr>
            <a:xfrm>
              <a:off x="1913803" y="3584160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1"/>
            <p:cNvSpPr/>
            <p:nvPr/>
          </p:nvSpPr>
          <p:spPr>
            <a:xfrm>
              <a:off x="1757737" y="3424243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燕尾形 5"/>
            <p:cNvSpPr/>
            <p:nvPr/>
          </p:nvSpPr>
          <p:spPr>
            <a:xfrm rot="1573029">
              <a:off x="2085870" y="3400357"/>
              <a:ext cx="89603" cy="128194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燕尾形 56"/>
            <p:cNvSpPr/>
            <p:nvPr/>
          </p:nvSpPr>
          <p:spPr>
            <a:xfrm rot="5400000">
              <a:off x="2189366" y="3592962"/>
              <a:ext cx="102230" cy="1462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1"/>
          <p:cNvSpPr txBox="1"/>
          <p:nvPr/>
        </p:nvSpPr>
        <p:spPr>
          <a:xfrm>
            <a:off x="930951" y="24236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55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150</cp:revision>
  <dcterms:created xsi:type="dcterms:W3CDTF">2006-08-16T00:00:00Z</dcterms:created>
  <dcterms:modified xsi:type="dcterms:W3CDTF">2016-05-18T05:08:20Z</dcterms:modified>
</cp:coreProperties>
</file>