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9"/>
  </p:notesMasterIdLst>
  <p:sldIdLst>
    <p:sldId id="287" r:id="rId4"/>
    <p:sldId id="256" r:id="rId5"/>
    <p:sldId id="296" r:id="rId6"/>
    <p:sldId id="310" r:id="rId7"/>
    <p:sldId id="346" r:id="rId8"/>
    <p:sldId id="305" r:id="rId9"/>
    <p:sldId id="347" r:id="rId10"/>
    <p:sldId id="349" r:id="rId11"/>
    <p:sldId id="358" r:id="rId12"/>
    <p:sldId id="359" r:id="rId13"/>
    <p:sldId id="360" r:id="rId14"/>
    <p:sldId id="317" r:id="rId15"/>
    <p:sldId id="350" r:id="rId16"/>
    <p:sldId id="352" r:id="rId17"/>
    <p:sldId id="325" r:id="rId18"/>
    <p:sldId id="355" r:id="rId19"/>
    <p:sldId id="357" r:id="rId20"/>
    <p:sldId id="366" r:id="rId21"/>
    <p:sldId id="365" r:id="rId22"/>
    <p:sldId id="368" r:id="rId23"/>
    <p:sldId id="369" r:id="rId24"/>
    <p:sldId id="371" r:id="rId25"/>
    <p:sldId id="372" r:id="rId26"/>
    <p:sldId id="331" r:id="rId27"/>
    <p:sldId id="332" r:id="rId28"/>
    <p:sldId id="333" r:id="rId29"/>
    <p:sldId id="334" r:id="rId30"/>
    <p:sldId id="292" r:id="rId31"/>
    <p:sldId id="293" r:id="rId32"/>
    <p:sldId id="321" r:id="rId33"/>
    <p:sldId id="362" r:id="rId34"/>
    <p:sldId id="373" r:id="rId35"/>
    <p:sldId id="374" r:id="rId36"/>
    <p:sldId id="375" r:id="rId37"/>
    <p:sldId id="3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6"/>
            <p14:sldId id="310"/>
            <p14:sldId id="346"/>
            <p14:sldId id="305"/>
            <p14:sldId id="347"/>
            <p14:sldId id="349"/>
            <p14:sldId id="358"/>
            <p14:sldId id="359"/>
            <p14:sldId id="360"/>
            <p14:sldId id="317"/>
            <p14:sldId id="350"/>
            <p14:sldId id="352"/>
            <p14:sldId id="325"/>
            <p14:sldId id="355"/>
            <p14:sldId id="357"/>
            <p14:sldId id="366"/>
            <p14:sldId id="365"/>
            <p14:sldId id="368"/>
            <p14:sldId id="369"/>
            <p14:sldId id="371"/>
            <p14:sldId id="372"/>
            <p14:sldId id="331"/>
            <p14:sldId id="332"/>
            <p14:sldId id="333"/>
            <p14:sldId id="334"/>
            <p14:sldId id="292"/>
            <p14:sldId id="293"/>
            <p14:sldId id="321"/>
            <p14:sldId id="362"/>
            <p14:sldId id="373"/>
            <p14:sldId id="374"/>
            <p14:sldId id="375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50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29/5/2017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/>
        </p:blipFill>
        <p:spPr>
          <a:xfrm>
            <a:off x="1524000" y="1143000"/>
            <a:ext cx="18288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/>
        </p:blipFill>
        <p:spPr>
          <a:xfrm>
            <a:off x="1524000" y="1143000"/>
            <a:ext cx="18288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2423" r="31667" b="27747"/>
          <a:stretch>
            <a:fillRect/>
          </a:stretch>
        </p:blipFill>
        <p:spPr>
          <a:xfrm>
            <a:off x="5638784" y="4267193"/>
            <a:ext cx="1828801" cy="1524002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75945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Smaller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70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8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14167" r="14167" b="14167"/>
          <a:stretch>
            <a:fillRect/>
          </a:stretch>
        </p:blipFill>
        <p:spPr>
          <a:xfrm>
            <a:off x="4991099" y="3938475"/>
            <a:ext cx="3276599" cy="2191866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400854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Wider but shorter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31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6781800" cy="16868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7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6781800" cy="16868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2423"/>
          <a:stretch>
            <a:fillRect/>
          </a:stretch>
        </p:blipFill>
        <p:spPr>
          <a:xfrm>
            <a:off x="4343400" y="4191000"/>
            <a:ext cx="4572000" cy="1686822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8015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Cropped image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72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t="32390" r="33331" b="30237"/>
          <a:stretch/>
        </p:blipFill>
        <p:spPr>
          <a:xfrm>
            <a:off x="1828800" y="1219200"/>
            <a:ext cx="1676400" cy="1143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9966" r="6667" b="10306"/>
          <a:stretch/>
        </p:blipFill>
        <p:spPr>
          <a:xfrm>
            <a:off x="4800600" y="3810000"/>
            <a:ext cx="3810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Crop To Same Dimensions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picture(s) from left to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it and then select </a:t>
            </a:r>
            <a:r>
              <a:rPr lang="en-US" sz="2400" b="1" dirty="0">
                <a:solidFill>
                  <a:schemeClr val="bg1"/>
                </a:solidFill>
              </a:rPr>
              <a:t>“Crop to Same Dimensions” </a:t>
            </a:r>
            <a:r>
              <a:rPr lang="en-US" sz="2400" dirty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t="32390" r="33331" b="30237"/>
          <a:stretch/>
        </p:blipFill>
        <p:spPr>
          <a:xfrm>
            <a:off x="1828800" y="1219200"/>
            <a:ext cx="1676400" cy="1143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6" t="31872" r="31227" b="30756"/>
          <a:stretch/>
        </p:blipFill>
        <p:spPr>
          <a:xfrm>
            <a:off x="5811307" y="4479966"/>
            <a:ext cx="1676408" cy="1142999"/>
          </a:xfrm>
          <a:prstGeom prst="rect">
            <a:avLst/>
          </a:prstGeom>
        </p:spPr>
      </p:pic>
      <p:sp>
        <p:nvSpPr>
          <p:cNvPr id="5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13448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Custom Anchor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579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9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5152"/>
            <a:ext cx="3276600" cy="2191866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28333"/>
          <a:stretch>
            <a:fillRect/>
          </a:stretch>
        </p:blipFill>
        <p:spPr>
          <a:xfrm>
            <a:off x="5638799" y="4371751"/>
            <a:ext cx="3276601" cy="2191867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4191781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non-picture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2205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lectMe2"/>
          <p:cNvSpPr/>
          <p:nvPr/>
        </p:nvSpPr>
        <p:spPr>
          <a:xfrm>
            <a:off x="685800" y="5334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electMe1"/>
          <p:cNvSpPr/>
          <p:nvPr/>
        </p:nvSpPr>
        <p:spPr>
          <a:xfrm>
            <a:off x="5181600" y="33528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58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nothing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70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73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Same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052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One edge cropped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Larger reference image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086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4400133" cy="294344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06" y="4267200"/>
            <a:ext cx="3432893" cy="22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7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Shape as reference object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427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9966" r="6667" b="10306"/>
          <a:stretch/>
        </p:blipFill>
        <p:spPr>
          <a:xfrm>
            <a:off x="4114800" y="3352800"/>
            <a:ext cx="3810000" cy="2438400"/>
          </a:xfrm>
          <a:prstGeom prst="rect">
            <a:avLst/>
          </a:prstGeom>
        </p:spPr>
      </p:pic>
      <p:sp>
        <p:nvSpPr>
          <p:cNvPr id="2" name="selectMe2"/>
          <p:cNvSpPr/>
          <p:nvPr/>
        </p:nvSpPr>
        <p:spPr>
          <a:xfrm>
            <a:off x="1143000" y="1371600"/>
            <a:ext cx="190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3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  <p:pic>
        <p:nvPicPr>
          <p:cNvPr id="6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24915" r="27500" b="25255"/>
          <a:stretch/>
        </p:blipFill>
        <p:spPr>
          <a:xfrm>
            <a:off x="5067299" y="3809999"/>
            <a:ext cx="1905005" cy="1524001"/>
          </a:xfrm>
          <a:prstGeom prst="rect">
            <a:avLst/>
          </a:prstGeom>
        </p:spPr>
      </p:pic>
      <p:sp>
        <p:nvSpPr>
          <p:cNvPr id="7" name="selectMe2"/>
          <p:cNvSpPr/>
          <p:nvPr/>
        </p:nvSpPr>
        <p:spPr>
          <a:xfrm>
            <a:off x="1143000" y="1371600"/>
            <a:ext cx="190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348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/>
        </p:blipFill>
        <p:spPr>
          <a:xfrm>
            <a:off x="228600" y="1143000"/>
            <a:ext cx="4572000" cy="23726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/>
        </p:blipFill>
        <p:spPr>
          <a:xfrm>
            <a:off x="228600" y="1143000"/>
            <a:ext cx="4572000" cy="2372629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>
            <a:fillRect/>
          </a:stretch>
        </p:blipFill>
        <p:spPr>
          <a:xfrm>
            <a:off x="4343400" y="4267184"/>
            <a:ext cx="4572000" cy="2372630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34906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Two edges cropped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/>
        </p:blipFill>
        <p:spPr>
          <a:xfrm>
            <a:off x="228600" y="1143000"/>
            <a:ext cx="4572000" cy="152400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81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3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/>
        </p:blipFill>
        <p:spPr>
          <a:xfrm>
            <a:off x="228601" y="1143000"/>
            <a:ext cx="4572001" cy="1524010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 b="27747"/>
          <a:stretch>
            <a:fillRect/>
          </a:stretch>
        </p:blipFill>
        <p:spPr>
          <a:xfrm>
            <a:off x="4343400" y="4267188"/>
            <a:ext cx="4572000" cy="1524011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227257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To Same:: Four edges cropped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93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183</Words>
  <Application>Microsoft Office PowerPoint</Application>
  <PresentationFormat>On-screen Show (4:3)</PresentationFormat>
  <Paragraphs>31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To Same Dimensions</vt:lpstr>
      <vt:lpstr>Crop To Same:: One edge cropped</vt:lpstr>
      <vt:lpstr>PowerPoint Presentation</vt:lpstr>
      <vt:lpstr>PowerPoint Presentation</vt:lpstr>
      <vt:lpstr>Crop To Same:: Two edges cropped</vt:lpstr>
      <vt:lpstr>PowerPoint Presentation</vt:lpstr>
      <vt:lpstr>PowerPoint Presentation</vt:lpstr>
      <vt:lpstr>Crop To Same:: Four edges cropped</vt:lpstr>
      <vt:lpstr>PowerPoint Presentation</vt:lpstr>
      <vt:lpstr>PowerPoint Presentation</vt:lpstr>
      <vt:lpstr>Crop To Same:: Smaller reference image</vt:lpstr>
      <vt:lpstr>PowerPoint Presentation</vt:lpstr>
      <vt:lpstr>PowerPoint Presentation</vt:lpstr>
      <vt:lpstr>Crop To Same:: Wider but shorter reference image</vt:lpstr>
      <vt:lpstr>PowerPoint Presentation</vt:lpstr>
      <vt:lpstr>PowerPoint Presentation</vt:lpstr>
      <vt:lpstr>Crop To Same:: Cropped image </vt:lpstr>
      <vt:lpstr>PowerPoint Presentation</vt:lpstr>
      <vt:lpstr>PowerPoint Presentation</vt:lpstr>
      <vt:lpstr>Crop To Same:: Custom Anchor</vt:lpstr>
      <vt:lpstr>PowerPoint Presentation</vt:lpstr>
      <vt:lpstr>PowerPoint Presentation</vt:lpstr>
      <vt:lpstr>Crop To Same:: non-picture selected</vt:lpstr>
      <vt:lpstr>PowerPoint Presentation</vt:lpstr>
      <vt:lpstr>Crop To Same:: nothing selected</vt:lpstr>
      <vt:lpstr>PowerPoint Presentation</vt:lpstr>
      <vt:lpstr>Crop To Same:: Same picture</vt:lpstr>
      <vt:lpstr>PowerPoint Presentation</vt:lpstr>
      <vt:lpstr>Crop To Same:: Larger reference image</vt:lpstr>
      <vt:lpstr>PowerPoint Presentation</vt:lpstr>
      <vt:lpstr>Crop To Same:: Shape as reference object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Ong Heng Le</cp:lastModifiedBy>
  <cp:revision>124</cp:revision>
  <dcterms:created xsi:type="dcterms:W3CDTF">2014-01-22T00:01:33Z</dcterms:created>
  <dcterms:modified xsi:type="dcterms:W3CDTF">2017-05-29T08:59:48Z</dcterms:modified>
</cp:coreProperties>
</file>