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307" r:id="rId7"/>
    <p:sldId id="309" r:id="rId8"/>
    <p:sldId id="292" r:id="rId9"/>
    <p:sldId id="310" r:id="rId10"/>
    <p:sldId id="308" r:id="rId11"/>
    <p:sldId id="306" r:id="rId12"/>
    <p:sldId id="311" r:id="rId13"/>
    <p:sldId id="312" r:id="rId14"/>
    <p:sldId id="313" r:id="rId15"/>
    <p:sldId id="314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grpSp>
        <p:nvGrpSpPr>
          <p:cNvPr id="9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4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5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6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7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0" y="12700"/>
              <a:ext cx="125887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Highlighted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ja-JP" altLang="en-US">
                  <a:solidFill>
                    <a:srgbClr val="FFFF00"/>
                  </a:solidFill>
                </a:rPr>
                <a:t>あいうえお</a:t>
              </a:r>
              <a:r>
                <a:rPr lang="en-US">
                  <a:solidFill>
                    <a:srgbClr val="FFFF00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  <p:grpSp>
        <p:nvGrpSpPr>
          <p:cNvPr id="12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3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One Slide</a:t>
              </a:r>
            </a:p>
          </p:txBody>
        </p:sp>
        <p:sp>
          <p:nvSpPr>
            <p:cNvPr id="1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grpSp>
        <p:nvGrpSpPr>
          <p:cNvPr id="13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4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Two Slides</a:t>
              </a:r>
            </a:p>
          </p:txBody>
        </p:sp>
        <p:sp>
          <p:nvSpPr>
            <p:cNvPr id="1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  <p:grpSp>
        <p:nvGrpSpPr>
          <p:cNvPr id="15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6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2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1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3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4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5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6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grpSp>
        <p:nvGrpSpPr>
          <p:cNvPr id="13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4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  <p:grpSp>
        <p:nvGrpSpPr>
          <p:cNvPr id="12" name="PptLabsAgenda_&amp;^@BeamShapeMainGroup_&amp;^@2015061916273296981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13" name="PptLabsAgenda_&amp;^@BeamShapeBackground_&amp;^@2015061916273295181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US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399</Words>
  <Application>Microsoft Office PowerPoint</Application>
  <PresentationFormat>On-screen Show (4:3)</PresentationFormat>
  <Paragraphs>74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69</cp:revision>
  <dcterms:created xsi:type="dcterms:W3CDTF">2014-01-22T00:01:33Z</dcterms:created>
  <dcterms:modified xsi:type="dcterms:W3CDTF">2017-01-23T01:19:07Z</dcterms:modified>
</cp:coreProperties>
</file>