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sldIdLst>
    <p:sldId id="287" r:id="rId4"/>
    <p:sldId id="256" r:id="rId5"/>
    <p:sldId id="307" r:id="rId6"/>
    <p:sldId id="309" r:id="rId7"/>
    <p:sldId id="292" r:id="rId8"/>
    <p:sldId id="310" r:id="rId9"/>
    <p:sldId id="308" r:id="rId10"/>
    <p:sldId id="306" r:id="rId11"/>
    <p:sldId id="311" r:id="rId12"/>
    <p:sldId id="312" r:id="rId13"/>
    <p:sldId id="313" r:id="rId14"/>
    <p:sldId id="314" r:id="rId15"/>
    <p:sldId id="316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49D55C7-0B67-4A95-92E8-9234ED4CB3B3}">
          <p14:sldIdLst>
            <p14:sldId id="287"/>
          </p14:sldIdLst>
        </p14:section>
        <p14:section name="One Slide" id="{A3A2B0AB-762C-4281-AA7B-EF7E134E0DC4}">
          <p14:sldIdLst>
            <p14:sldId id="256"/>
          </p14:sldIdLst>
        </p14:section>
        <p14:section name="Two Slides" id="{633B0291-AA1C-4C74-8320-D28120D1E030}">
          <p14:sldIdLst>
            <p14:sldId id="307"/>
            <p14:sldId id="309"/>
          </p14:sldIdLst>
        </p14:section>
        <p14:section name="Same Name" id="{B98F844A-9A74-4E46-97A3-0A12C7B6B0E5}">
          <p14:sldIdLst>
            <p14:sldId id="292"/>
            <p14:sldId id="310"/>
          </p14:sldIdLst>
        </p14:section>
        <p14:section name="Same Name" id="{E7CBF235-FD7F-4084-9107-E88AF55C55CB}">
          <p14:sldIdLst>
            <p14:sldId id="308"/>
            <p14:sldId id="306"/>
            <p14:sldId id="311"/>
            <p14:sldId id="312"/>
            <p14:sldId id="313"/>
          </p14:sldIdLst>
        </p14:section>
        <p14:section name="あいうえおkl)(*&amp;%$#@85v_+)0_@#%L:CF]1" id="{7DC05ADB-162C-47A0-98D4-E8994A6A2B8E}">
          <p14:sldIdLst>
            <p14:sldId id="314"/>
            <p14:sldId id="31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96" y="3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6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66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691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83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685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620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90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158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997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49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446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737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88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137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538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225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481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258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358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456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79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687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96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918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410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66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5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5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8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54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9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40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1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5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1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>
                <a:solidFill>
                  <a:schemeClr val="accent6">
                    <a:lumMod val="75000"/>
                  </a:schemeClr>
                </a:solidFill>
              </a:rPr>
              <a:t>PowerPointLabs</a:t>
            </a:r>
            <a:r>
              <a:rPr lang="en-US" sz="5400" b="1" dirty="0">
                <a:solidFill>
                  <a:schemeClr val="accent6">
                    <a:lumMod val="75000"/>
                  </a:schemeClr>
                </a:solidFill>
              </a:rPr>
              <a:t> Test Cases</a:t>
            </a:r>
            <a:endParaRPr lang="en-SG" sz="5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General instructions:</a:t>
            </a:r>
          </a:p>
          <a:p>
            <a:pPr marL="285750" indent="-285750"/>
            <a:r>
              <a:rPr lang="en-US" b="1" dirty="0">
                <a:solidFill>
                  <a:srgbClr val="0070C0"/>
                </a:solidFill>
              </a:rPr>
              <a:t>DO NOT SAVE </a:t>
            </a:r>
            <a:r>
              <a:rPr lang="en-US" dirty="0">
                <a:solidFill>
                  <a:srgbClr val="0070C0"/>
                </a:solidFill>
              </a:rPr>
              <a:t>these slides after testing. Keep this file in its original form.</a:t>
            </a:r>
          </a:p>
          <a:p>
            <a:pPr marL="285750" indent="-285750"/>
            <a:r>
              <a:rPr lang="en-US" dirty="0">
                <a:solidFill>
                  <a:srgbClr val="0070C0"/>
                </a:solidFill>
              </a:rPr>
              <a:t>If your result is different from the expected output, please submit a bug report (attach slides/screenshots as necessary).</a:t>
            </a:r>
            <a:endParaRPr lang="en-SG" dirty="0">
              <a:solidFill>
                <a:srgbClr val="0070C0"/>
              </a:solidFill>
            </a:endParaRP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5078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8968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8968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8968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TLabsAcknowledgement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9202"/>
            <a:ext cx="9144000" cy="4799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616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7200" dirty="0">
                <a:solidFill>
                  <a:schemeClr val="bg1"/>
                </a:solidFill>
              </a:rPr>
              <a:t>Agenda Lab</a:t>
            </a:r>
            <a:endParaRPr lang="en-SG" sz="7200" dirty="0">
              <a:solidFill>
                <a:schemeClr val="bg1"/>
              </a:solidFill>
            </a:endParaRPr>
          </a:p>
        </p:txBody>
      </p:sp>
      <p:sp>
        <p:nvSpPr>
          <p:cNvPr id="3" name="text 5"/>
          <p:cNvSpPr txBox="1"/>
          <p:nvPr/>
        </p:nvSpPr>
        <p:spPr>
          <a:xfrm>
            <a:off x="542636" y="2819400"/>
            <a:ext cx="762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Additional instructions: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Handled by FT framework.</a:t>
            </a:r>
          </a:p>
        </p:txBody>
      </p:sp>
    </p:spTree>
    <p:extLst>
      <p:ext uri="{BB962C8B-B14F-4D97-AF65-F5344CB8AC3E}">
        <p14:creationId xmlns:p14="http://schemas.microsoft.com/office/powerpoint/2010/main" val="1569131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9111916" cy="6833937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4495800" cy="1295400"/>
          </a:xfrm>
        </p:spPr>
        <p:txBody>
          <a:bodyPr>
            <a:noAutofit/>
          </a:bodyPr>
          <a:lstStyle/>
          <a:p>
            <a:r>
              <a:rPr lang="en-US" sz="6000" dirty="0"/>
              <a:t>Test Image</a:t>
            </a:r>
            <a:endParaRPr lang="en-SG" sz="6000" dirty="0"/>
          </a:p>
        </p:txBody>
      </p:sp>
    </p:spTree>
    <p:extLst>
      <p:ext uri="{BB962C8B-B14F-4D97-AF65-F5344CB8AC3E}">
        <p14:creationId xmlns:p14="http://schemas.microsoft.com/office/powerpoint/2010/main" val="201536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5248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Vert">
          <a:fgClr>
            <a:srgbClr val="0070C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45743" y="1600200"/>
            <a:ext cx="8229600" cy="1143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381000" y="457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370764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Pattern</a:t>
            </a:r>
          </a:p>
        </p:txBody>
      </p:sp>
    </p:spTree>
    <p:extLst>
      <p:ext uri="{BB962C8B-B14F-4D97-AF65-F5344CB8AC3E}">
        <p14:creationId xmlns:p14="http://schemas.microsoft.com/office/powerpoint/2010/main" val="1286891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5248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9111916" cy="6833937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4495800" cy="1295400"/>
          </a:xfrm>
        </p:spPr>
        <p:txBody>
          <a:bodyPr>
            <a:noAutofit/>
          </a:bodyPr>
          <a:lstStyle/>
          <a:p>
            <a:r>
              <a:rPr lang="en-US" sz="6000" dirty="0"/>
              <a:t>Test Image</a:t>
            </a:r>
            <a:endParaRPr lang="en-SG" sz="6000" dirty="0"/>
          </a:p>
        </p:txBody>
      </p:sp>
    </p:spTree>
    <p:extLst>
      <p:ext uri="{BB962C8B-B14F-4D97-AF65-F5344CB8AC3E}">
        <p14:creationId xmlns:p14="http://schemas.microsoft.com/office/powerpoint/2010/main" val="2893950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6400800" cy="1295400"/>
          </a:xfrm>
        </p:spPr>
        <p:txBody>
          <a:bodyPr>
            <a:noAutofit/>
          </a:bodyPr>
          <a:lstStyle/>
          <a:p>
            <a:r>
              <a:rPr lang="en-US" sz="6000" dirty="0"/>
              <a:t>A long section</a:t>
            </a:r>
            <a:endParaRPr lang="en-SG" sz="6000" dirty="0"/>
          </a:p>
        </p:txBody>
      </p:sp>
    </p:spTree>
    <p:extLst>
      <p:ext uri="{BB962C8B-B14F-4D97-AF65-F5344CB8AC3E}">
        <p14:creationId xmlns:p14="http://schemas.microsoft.com/office/powerpoint/2010/main" val="2898196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8968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in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ub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63</Words>
  <Application>Microsoft Office PowerPoint</Application>
  <PresentationFormat>On-screen Show (4:3)</PresentationFormat>
  <Paragraphs>11</Paragraphs>
  <Slides>13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Office Theme</vt:lpstr>
      <vt:lpstr>Main feature</vt:lpstr>
      <vt:lpstr>Sub feature</vt:lpstr>
      <vt:lpstr>PowerPointLabs Test Cases</vt:lpstr>
      <vt:lpstr>Agenda Lab</vt:lpstr>
      <vt:lpstr>Test Image</vt:lpstr>
      <vt:lpstr>PowerPoint Presentation</vt:lpstr>
      <vt:lpstr>PowerPoint Presentation</vt:lpstr>
      <vt:lpstr>PowerPoint Presentation</vt:lpstr>
      <vt:lpstr>Test Image</vt:lpstr>
      <vt:lpstr>A long section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shape.</dc:title>
  <dc:creator>Windows User</dc:creator>
  <cp:revision>68</cp:revision>
  <dcterms:created xsi:type="dcterms:W3CDTF">2014-01-22T00:01:33Z</dcterms:created>
  <dcterms:modified xsi:type="dcterms:W3CDTF">2017-01-23T01:20:55Z</dcterms:modified>
</cp:coreProperties>
</file>