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8" r:id="rId9"/>
    <p:sldId id="319" r:id="rId10"/>
    <p:sldId id="307" r:id="rId11"/>
    <p:sldId id="309" r:id="rId12"/>
    <p:sldId id="320" r:id="rId13"/>
    <p:sldId id="321" r:id="rId14"/>
    <p:sldId id="292" r:id="rId15"/>
    <p:sldId id="310" r:id="rId16"/>
    <p:sldId id="322" r:id="rId17"/>
    <p:sldId id="323" r:id="rId18"/>
    <p:sldId id="308" r:id="rId19"/>
    <p:sldId id="306" r:id="rId20"/>
    <p:sldId id="311" r:id="rId21"/>
    <p:sldId id="312" r:id="rId22"/>
    <p:sldId id="313" r:id="rId23"/>
    <p:sldId id="324" r:id="rId24"/>
    <p:sldId id="325" r:id="rId25"/>
    <p:sldId id="314" r:id="rId26"/>
    <p:sldId id="326" r:id="rId27"/>
    <p:sldId id="327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16"/>
          </p14:sldIdLst>
        </p14:section>
        <p14:section name="One Slide" id="{A3A2B0AB-762C-4281-AA7B-EF7E134E0DC4}">
          <p14:sldIdLst>
            <p14:sldId id="317"/>
            <p14:sldId id="256"/>
            <p14:sldId id="318"/>
          </p14:sldIdLst>
        </p14:section>
        <p14:section name="Two Slides" id="{633B0291-AA1C-4C74-8320-D28120D1E030}">
          <p14:sldIdLst>
            <p14:sldId id="319"/>
            <p14:sldId id="307"/>
            <p14:sldId id="309"/>
            <p14:sldId id="320"/>
          </p14:sldIdLst>
        </p14:section>
        <p14:section name="Same Name" id="{B98F844A-9A74-4E46-97A3-0A12C7B6B0E5}">
          <p14:sldIdLst>
            <p14:sldId id="321"/>
            <p14:sldId id="292"/>
            <p14:sldId id="310"/>
            <p14:sldId id="322"/>
          </p14:sldIdLst>
        </p14:section>
        <p14:section name="Same Name" id="{E7CBF235-FD7F-4084-9107-E88AF55C55CB}">
          <p14:sldIdLst>
            <p14:sldId id="323"/>
            <p14:sldId id="308"/>
            <p14:sldId id="306"/>
            <p14:sldId id="311"/>
            <p14:sldId id="312"/>
            <p14:sldId id="313"/>
            <p14:sldId id="324"/>
          </p14:sldIdLst>
        </p14:section>
        <p14:section name="あいうえおkl)(*&amp;%$#@85v_+)0_@#%L:CF]1" id="{7DC05ADB-162C-47A0-98D4-E8994A6A2B8E}">
          <p14:sldIdLst>
            <p14:sldId id="325"/>
            <p14:sldId id="314"/>
            <p14:sldId id="326"/>
            <p14:sldId id="327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23/1/2017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UFBUVGVtcGxhdGVNYXJrZXI=@VGl0bGUgMQ==@UHB0TGFic0FnZW5kYV8mXkBDb250ZW50U2hhcGVfJl5AMjAxNjAxMjYxODAxMjI4MDE1MA==@228010063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59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215C-EF9E-4499-8028-3F6D416200A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9AD-47BF-4602-90E1-6DFC049A548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0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5FC6-4A5B-4D03-B6E2-74CEF130902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6012618012284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Agenda</a:t>
            </a:r>
          </a:p>
        </p:txBody>
      </p:sp>
      <p:sp>
        <p:nvSpPr>
          <p:cNvPr id="3" name="PptLabsAgenda_&amp;^@ContentShape_&amp;^@20160126180122801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solidFill>
                  <a:srgbClr val="808080"/>
                </a:solidFill>
              </a:rPr>
              <a:t>Visited bullet format</a:t>
            </a:r>
          </a:p>
          <a:p>
            <a:r>
              <a:rPr lang="en-SG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SG">
                <a:solidFill>
                  <a:srgbClr val="000000"/>
                </a:solidFill>
              </a:rPr>
              <a:t>Unvisited bullet format</a:t>
            </a:r>
          </a:p>
        </p:txBody>
      </p:sp>
    </p:spTree>
    <p:extLst>
      <p:ext uri="{BB962C8B-B14F-4D97-AF65-F5344CB8AC3E}">
        <p14:creationId xmlns:p14="http://schemas.microsoft.com/office/powerpoint/2010/main" val="36817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  <p:pic>
        <p:nvPicPr>
          <p:cNvPr id="3" name="PPTIndicator20160126180125381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Two Slides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2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11</a:t>
            </a:fld>
            <a:endParaRPr lang="en-US"/>
          </a:p>
        </p:txBody>
      </p:sp>
      <p:pic>
        <p:nvPicPr>
          <p:cNvPr id="3" name="PPTIndicator2016012618012660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8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  <p:pic>
        <p:nvPicPr>
          <p:cNvPr id="3" name="PPTIndicator2016012618012669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2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15</a:t>
            </a:fld>
            <a:endParaRPr lang="en-US"/>
          </a:p>
        </p:txBody>
      </p:sp>
      <p:pic>
        <p:nvPicPr>
          <p:cNvPr id="3" name="PPTIndicator20160126180127957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21</a:t>
            </a:fld>
            <a:endParaRPr lang="en-US"/>
          </a:p>
        </p:txBody>
      </p:sp>
      <p:pic>
        <p:nvPicPr>
          <p:cNvPr id="3" name="PPTIndicator2016012618012806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5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22</a:t>
            </a:fld>
            <a:endParaRPr lang="en-US"/>
          </a:p>
        </p:txBody>
      </p:sp>
      <p:pic>
        <p:nvPicPr>
          <p:cNvPr id="3" name="PPTIndicator20160126180129256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ja-JP" altLang="en-US">
                <a:solidFill>
                  <a:srgbClr val="FF0000"/>
                </a:solidFill>
              </a:rPr>
              <a:t>あいうえお</a:t>
            </a:r>
            <a:r>
              <a:rPr lang="en-SG">
                <a:solidFill>
                  <a:srgbClr val="FF0000"/>
                </a:solidFill>
              </a:rPr>
              <a:t>kl)(*&amp;%$#@85v_+)0_@#%L:CF]1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2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24</a:t>
            </a:fld>
            <a:endParaRPr lang="en-US"/>
          </a:p>
        </p:txBody>
      </p:sp>
      <p:pic>
        <p:nvPicPr>
          <p:cNvPr id="3" name="PPTIndicator2016012618012933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ja-JP" altLang="en-US">
                <a:solidFill>
                  <a:srgbClr val="FF0000"/>
                </a:solidFill>
              </a:rPr>
              <a:t>あいうえお</a:t>
            </a:r>
            <a:r>
              <a:rPr lang="en-SG">
                <a:solidFill>
                  <a:srgbClr val="FF0000"/>
                </a:solidFill>
              </a:rPr>
              <a:t>kl)(*&amp;%$#@85v_+)0_@#%L:CF]1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3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25</a:t>
            </a:fld>
            <a:endParaRPr lang="en-US"/>
          </a:p>
        </p:txBody>
      </p:sp>
      <p:pic>
        <p:nvPicPr>
          <p:cNvPr id="3" name="PPTIndicator2016012618012943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/>
              <a:t>Two Slides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en-SG"/>
              <a:t>Same Name</a:t>
            </a:r>
          </a:p>
          <a:p>
            <a:pPr lvl="0"/>
            <a:r>
              <a:rPr lang="ja-JP" altLang="en-US"/>
              <a:t>あいうえお</a:t>
            </a:r>
            <a:r>
              <a:rPr lang="en-SG"/>
              <a:t>kl)(*&amp;%$#@85v_+)0_@#%L:CF]1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4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pic>
        <p:nvPicPr>
          <p:cNvPr id="3" name="PPTIndicator20160126180123043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SG">
                <a:solidFill>
                  <a:srgbClr val="000000"/>
                </a:solidFill>
              </a:rPr>
              <a:t>One Slide</a:t>
            </a:r>
          </a:p>
          <a:p>
            <a:r>
              <a:rPr lang="en-SG">
                <a:solidFill>
                  <a:srgbClr val="000000"/>
                </a:solidFill>
              </a:rPr>
              <a:t>Two Slides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8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4</a:t>
            </a:fld>
            <a:endParaRPr lang="en-US"/>
          </a:p>
        </p:txBody>
      </p:sp>
      <p:pic>
        <p:nvPicPr>
          <p:cNvPr id="3" name="PPTIndicator2016012618012395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>
                <a:solidFill>
                  <a:srgbClr val="FF0000"/>
                </a:solidFill>
              </a:rPr>
              <a:t>One Slide</a:t>
            </a:r>
          </a:p>
          <a:p>
            <a:r>
              <a:rPr lang="en-SG">
                <a:solidFill>
                  <a:srgbClr val="000000"/>
                </a:solidFill>
              </a:rPr>
              <a:t>Two Slides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6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6</a:t>
            </a:fld>
            <a:endParaRPr lang="en-US"/>
          </a:p>
        </p:txBody>
      </p:sp>
      <p:pic>
        <p:nvPicPr>
          <p:cNvPr id="3" name="PPTIndicator2016012618012404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>
                <a:solidFill>
                  <a:srgbClr val="FF0000"/>
                </a:solidFill>
              </a:rPr>
              <a:t>One Slide</a:t>
            </a:r>
          </a:p>
          <a:p>
            <a:r>
              <a:rPr lang="en-SG">
                <a:solidFill>
                  <a:srgbClr val="000000"/>
                </a:solidFill>
              </a:rPr>
              <a:t>Two Slides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23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pic>
        <p:nvPicPr>
          <p:cNvPr id="3" name="PPTIndicator2016012618012529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/>
              <a:t>One Slide</a:t>
            </a:r>
          </a:p>
          <a:p>
            <a:pPr lvl="0"/>
            <a:r>
              <a:rPr lang="en-SG">
                <a:solidFill>
                  <a:srgbClr val="FF0000"/>
                </a:solidFill>
              </a:rPr>
              <a:t>Two Slides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en-SG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>
                <a:solidFill>
                  <a:srgbClr val="000000"/>
                </a:solidFill>
              </a:rPr>
              <a:t>あいうえお</a:t>
            </a:r>
            <a:r>
              <a:rPr lang="en-SG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469</Words>
  <Application>Microsoft Office PowerPoint</Application>
  <PresentationFormat>On-screen Show (4:3)</PresentationFormat>
  <Paragraphs>117</Paragraphs>
  <Slides>26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70</cp:revision>
  <dcterms:created xsi:type="dcterms:W3CDTF">2014-01-22T00:01:33Z</dcterms:created>
  <dcterms:modified xsi:type="dcterms:W3CDTF">2017-01-23T01:25:32Z</dcterms:modified>
</cp:coreProperties>
</file>