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2" r:id="rId2"/>
    <p:sldId id="266" r:id="rId3"/>
    <p:sldId id="267" r:id="rId4"/>
    <p:sldId id="269" r:id="rId5"/>
    <p:sldId id="270" r:id="rId6"/>
    <p:sldId id="265" r:id="rId7"/>
  </p:sldIdLst>
  <p:sldSz cx="9144000" cy="6858000" type="screen4x3"/>
  <p:notesSz cx="6858000" cy="9144000"/>
  <p:embeddedFontLst>
    <p:embeddedFont>
      <p:font typeface="Gill Sans Ultra Bold" panose="020B0A02020104020203" pitchFamily="34" charset="0"/>
      <p:regular r:id="rId9"/>
    </p:embeddedFont>
    <p:embeddedFont>
      <p:font typeface="Rockwell Extra Bold" panose="02060903040505020403" pitchFamily="18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2B78B2"/>
    <a:srgbClr val="0070C0"/>
    <a:srgbClr val="00589A"/>
    <a:srgbClr val="E46C0A"/>
    <a:srgbClr val="FF6600"/>
    <a:srgbClr val="3333FF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1143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 </a:t>
            </a:r>
            <a:r>
              <a:rPr lang="en-US"/>
              <a:t>(Deprecated)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  <p:sp>
        <p:nvSpPr>
          <p:cNvPr id="3" name="Rectangle 2"/>
          <p:cNvSpPr/>
          <p:nvPr/>
        </p:nvSpPr>
        <p:spPr>
          <a:xfrm>
            <a:off x="3616922" y="2038574"/>
            <a:ext cx="1068033" cy="758414"/>
          </a:xfrm>
          <a:prstGeom prst="rect">
            <a:avLst/>
          </a:prstGeom>
          <a:solidFill>
            <a:srgbClr val="2B7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73718" y="2417781"/>
            <a:ext cx="1068033" cy="75841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369944" y="5009770"/>
            <a:ext cx="838200" cy="838200"/>
            <a:chOff x="1599599" y="1174103"/>
            <a:chExt cx="838200" cy="838200"/>
          </a:xfrm>
        </p:grpSpPr>
        <p:sp>
          <p:nvSpPr>
            <p:cNvPr id="213" name="Rectangle 212"/>
            <p:cNvSpPr/>
            <p:nvPr/>
          </p:nvSpPr>
          <p:spPr>
            <a:xfrm>
              <a:off x="1599599" y="117410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5" name="Rectangle 4"/>
            <p:cNvSpPr/>
            <p:nvPr/>
          </p:nvSpPr>
          <p:spPr>
            <a:xfrm rot="16200000">
              <a:off x="1668554" y="1247306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073177" y="1233140"/>
              <a:ext cx="282242" cy="315901"/>
            </a:xfrm>
            <a:custGeom>
              <a:avLst/>
              <a:gdLst>
                <a:gd name="connsiteX0" fmla="*/ 0 w 266700"/>
                <a:gd name="connsiteY0" fmla="*/ 23813 h 302419"/>
                <a:gd name="connsiteX1" fmla="*/ 259556 w 266700"/>
                <a:gd name="connsiteY1" fmla="*/ 302419 h 302419"/>
                <a:gd name="connsiteX2" fmla="*/ 266700 w 266700"/>
                <a:gd name="connsiteY2" fmla="*/ 0 h 302419"/>
                <a:gd name="connsiteX3" fmla="*/ 0 w 266700"/>
                <a:gd name="connsiteY3" fmla="*/ 23813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02419">
                  <a:moveTo>
                    <a:pt x="0" y="23813"/>
                  </a:moveTo>
                  <a:lnTo>
                    <a:pt x="259556" y="302419"/>
                  </a:lnTo>
                  <a:lnTo>
                    <a:pt x="266700" y="0"/>
                  </a:lnTo>
                  <a:lnTo>
                    <a:pt x="0" y="2381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0" name="Group 69"/>
            <p:cNvGrpSpPr/>
            <p:nvPr/>
          </p:nvGrpSpPr>
          <p:grpSpPr>
            <a:xfrm rot="2832674">
              <a:off x="1822358" y="1313672"/>
              <a:ext cx="354223" cy="575756"/>
              <a:chOff x="2833184" y="5597530"/>
              <a:chExt cx="354106" cy="575566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2833184" y="5833301"/>
                <a:ext cx="354106" cy="339795"/>
              </a:xfrm>
              <a:custGeom>
                <a:avLst/>
                <a:gdLst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919" h="246465">
                    <a:moveTo>
                      <a:pt x="0" y="0"/>
                    </a:moveTo>
                    <a:lnTo>
                      <a:pt x="277919" y="0"/>
                    </a:lnTo>
                    <a:lnTo>
                      <a:pt x="277919" y="29657"/>
                    </a:lnTo>
                    <a:cubicBezTo>
                      <a:pt x="277919" y="48419"/>
                      <a:pt x="262709" y="63629"/>
                      <a:pt x="243947" y="63629"/>
                    </a:cubicBezTo>
                    <a:lnTo>
                      <a:pt x="168190" y="63629"/>
                    </a:lnTo>
                    <a:cubicBezTo>
                      <a:pt x="158127" y="94102"/>
                      <a:pt x="195874" y="215992"/>
                      <a:pt x="183567" y="246465"/>
                    </a:cubicBezTo>
                    <a:cubicBezTo>
                      <a:pt x="171260" y="276938"/>
                      <a:pt x="106657" y="276938"/>
                      <a:pt x="94350" y="246465"/>
                    </a:cubicBezTo>
                    <a:cubicBezTo>
                      <a:pt x="82043" y="215992"/>
                      <a:pt x="119791" y="94102"/>
                      <a:pt x="109728" y="63629"/>
                    </a:cubicBezTo>
                    <a:lnTo>
                      <a:pt x="33972" y="63629"/>
                    </a:lnTo>
                    <a:cubicBezTo>
                      <a:pt x="15210" y="63629"/>
                      <a:pt x="0" y="48419"/>
                      <a:pt x="0" y="296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833184" y="5597530"/>
                <a:ext cx="354106" cy="23080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Flowchart: Manual Input 68"/>
              <p:cNvSpPr/>
              <p:nvPr/>
            </p:nvSpPr>
            <p:spPr>
              <a:xfrm>
                <a:off x="2833184" y="5657689"/>
                <a:ext cx="354106" cy="175610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6470 w 10000"/>
                  <a:gd name="connsiteY2" fmla="*/ 652 h 10000"/>
                  <a:gd name="connsiteX3" fmla="*/ 10000 w 10000"/>
                  <a:gd name="connsiteY3" fmla="*/ 0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6" fmla="*/ 0 w 10000"/>
                  <a:gd name="connsiteY6" fmla="*/ 2000 h 10000"/>
                  <a:gd name="connsiteX0" fmla="*/ 0 w 10000"/>
                  <a:gd name="connsiteY0" fmla="*/ 7262 h 15262"/>
                  <a:gd name="connsiteX1" fmla="*/ 2906 w 10000"/>
                  <a:gd name="connsiteY1" fmla="*/ 6790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453 w 10000"/>
                  <a:gd name="connsiteY2" fmla="*/ 2190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8153 h 16153"/>
                  <a:gd name="connsiteX1" fmla="*/ 2772 w 10000"/>
                  <a:gd name="connsiteY1" fmla="*/ 4834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  <a:gd name="connsiteX0" fmla="*/ 0 w 10000"/>
                  <a:gd name="connsiteY0" fmla="*/ 8153 h 16153"/>
                  <a:gd name="connsiteX1" fmla="*/ 2100 w 10000"/>
                  <a:gd name="connsiteY1" fmla="*/ 3958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0" h="16153">
                    <a:moveTo>
                      <a:pt x="0" y="8153"/>
                    </a:moveTo>
                    <a:cubicBezTo>
                      <a:pt x="462" y="6267"/>
                      <a:pt x="1313" y="4000"/>
                      <a:pt x="2100" y="3958"/>
                    </a:cubicBezTo>
                    <a:cubicBezTo>
                      <a:pt x="2887" y="3916"/>
                      <a:pt x="3915" y="8556"/>
                      <a:pt x="4722" y="7899"/>
                    </a:cubicBezTo>
                    <a:cubicBezTo>
                      <a:pt x="5529" y="7242"/>
                      <a:pt x="6061" y="306"/>
                      <a:pt x="6941" y="15"/>
                    </a:cubicBezTo>
                    <a:cubicBezTo>
                      <a:pt x="7821" y="-276"/>
                      <a:pt x="9412" y="3609"/>
                      <a:pt x="10000" y="6153"/>
                    </a:cubicBezTo>
                    <a:lnTo>
                      <a:pt x="10000" y="16153"/>
                    </a:lnTo>
                    <a:lnTo>
                      <a:pt x="0" y="16153"/>
                    </a:lnTo>
                    <a:lnTo>
                      <a:pt x="0" y="8153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  <p:sp>
        <p:nvSpPr>
          <p:cNvPr id="73" name="Rectangle 72"/>
          <p:cNvSpPr/>
          <p:nvPr/>
        </p:nvSpPr>
        <p:spPr>
          <a:xfrm>
            <a:off x="4984150" y="1564691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1579949" y="1145591"/>
            <a:ext cx="838200" cy="838200"/>
            <a:chOff x="1203914" y="868602"/>
            <a:chExt cx="838200" cy="838200"/>
          </a:xfrm>
        </p:grpSpPr>
        <p:grpSp>
          <p:nvGrpSpPr>
            <p:cNvPr id="82" name="Group 81"/>
            <p:cNvGrpSpPr/>
            <p:nvPr/>
          </p:nvGrpSpPr>
          <p:grpSpPr>
            <a:xfrm>
              <a:off x="1203914" y="868602"/>
              <a:ext cx="838200" cy="838200"/>
              <a:chOff x="1599599" y="1174103"/>
              <a:chExt cx="838200" cy="838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99599" y="1174103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Rectangle 4"/>
              <p:cNvSpPr/>
              <p:nvPr/>
            </p:nvSpPr>
            <p:spPr>
              <a:xfrm rot="16200000">
                <a:off x="1668554" y="1247306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70"/>
              <p:cNvSpPr/>
              <p:nvPr/>
            </p:nvSpPr>
            <p:spPr>
              <a:xfrm>
                <a:off x="2073177" y="1233140"/>
                <a:ext cx="282242" cy="315901"/>
              </a:xfrm>
              <a:custGeom>
                <a:avLst/>
                <a:gdLst>
                  <a:gd name="connsiteX0" fmla="*/ 0 w 266700"/>
                  <a:gd name="connsiteY0" fmla="*/ 23813 h 302419"/>
                  <a:gd name="connsiteX1" fmla="*/ 259556 w 266700"/>
                  <a:gd name="connsiteY1" fmla="*/ 302419 h 302419"/>
                  <a:gd name="connsiteX2" fmla="*/ 266700 w 266700"/>
                  <a:gd name="connsiteY2" fmla="*/ 0 h 302419"/>
                  <a:gd name="connsiteX3" fmla="*/ 0 w 266700"/>
                  <a:gd name="connsiteY3" fmla="*/ 23813 h 30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302419">
                    <a:moveTo>
                      <a:pt x="0" y="23813"/>
                    </a:moveTo>
                    <a:lnTo>
                      <a:pt x="259556" y="302419"/>
                    </a:lnTo>
                    <a:lnTo>
                      <a:pt x="266700" y="0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359479" y="968313"/>
              <a:ext cx="533231" cy="584821"/>
              <a:chOff x="5112355" y="1679067"/>
              <a:chExt cx="533231" cy="584821"/>
            </a:xfrm>
          </p:grpSpPr>
          <p:sp>
            <p:nvSpPr>
              <p:cNvPr id="77" name="Rounded Rectangle 215"/>
              <p:cNvSpPr/>
              <p:nvPr/>
            </p:nvSpPr>
            <p:spPr>
              <a:xfrm rot="2832674">
                <a:off x="5105197" y="1916822"/>
                <a:ext cx="354224" cy="339907"/>
              </a:xfrm>
              <a:custGeom>
                <a:avLst/>
                <a:gdLst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  <a:gd name="connsiteX0" fmla="*/ 0 w 277919"/>
                  <a:gd name="connsiteY0" fmla="*/ 0 h 246465"/>
                  <a:gd name="connsiteX1" fmla="*/ 277919 w 277919"/>
                  <a:gd name="connsiteY1" fmla="*/ 0 h 246465"/>
                  <a:gd name="connsiteX2" fmla="*/ 277919 w 277919"/>
                  <a:gd name="connsiteY2" fmla="*/ 29657 h 246465"/>
                  <a:gd name="connsiteX3" fmla="*/ 243947 w 277919"/>
                  <a:gd name="connsiteY3" fmla="*/ 63629 h 246465"/>
                  <a:gd name="connsiteX4" fmla="*/ 168190 w 277919"/>
                  <a:gd name="connsiteY4" fmla="*/ 63629 h 246465"/>
                  <a:gd name="connsiteX5" fmla="*/ 183567 w 277919"/>
                  <a:gd name="connsiteY5" fmla="*/ 246465 h 246465"/>
                  <a:gd name="connsiteX6" fmla="*/ 94350 w 277919"/>
                  <a:gd name="connsiteY6" fmla="*/ 246465 h 246465"/>
                  <a:gd name="connsiteX7" fmla="*/ 109728 w 277919"/>
                  <a:gd name="connsiteY7" fmla="*/ 63629 h 246465"/>
                  <a:gd name="connsiteX8" fmla="*/ 33972 w 277919"/>
                  <a:gd name="connsiteY8" fmla="*/ 63629 h 246465"/>
                  <a:gd name="connsiteX9" fmla="*/ 0 w 277919"/>
                  <a:gd name="connsiteY9" fmla="*/ 29657 h 246465"/>
                  <a:gd name="connsiteX10" fmla="*/ 0 w 277919"/>
                  <a:gd name="connsiteY10" fmla="*/ 0 h 24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919" h="246465">
                    <a:moveTo>
                      <a:pt x="0" y="0"/>
                    </a:moveTo>
                    <a:lnTo>
                      <a:pt x="277919" y="0"/>
                    </a:lnTo>
                    <a:lnTo>
                      <a:pt x="277919" y="29657"/>
                    </a:lnTo>
                    <a:cubicBezTo>
                      <a:pt x="277919" y="48419"/>
                      <a:pt x="262709" y="63629"/>
                      <a:pt x="243947" y="63629"/>
                    </a:cubicBezTo>
                    <a:lnTo>
                      <a:pt x="168190" y="63629"/>
                    </a:lnTo>
                    <a:cubicBezTo>
                      <a:pt x="158127" y="94102"/>
                      <a:pt x="195874" y="215992"/>
                      <a:pt x="183567" y="246465"/>
                    </a:cubicBezTo>
                    <a:cubicBezTo>
                      <a:pt x="171260" y="276938"/>
                      <a:pt x="106657" y="276938"/>
                      <a:pt x="94350" y="246465"/>
                    </a:cubicBezTo>
                    <a:cubicBezTo>
                      <a:pt x="82043" y="215992"/>
                      <a:pt x="119791" y="94102"/>
                      <a:pt x="109728" y="63629"/>
                    </a:cubicBezTo>
                    <a:lnTo>
                      <a:pt x="33972" y="63629"/>
                    </a:lnTo>
                    <a:cubicBezTo>
                      <a:pt x="15210" y="63629"/>
                      <a:pt x="0" y="48419"/>
                      <a:pt x="0" y="296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 rot="2832674">
                <a:off x="5353036" y="1740740"/>
                <a:ext cx="354224" cy="230877"/>
              </a:xfrm>
              <a:custGeom>
                <a:avLst/>
                <a:gdLst>
                  <a:gd name="connsiteX0" fmla="*/ 0 w 354224"/>
                  <a:gd name="connsiteY0" fmla="*/ 0 h 230877"/>
                  <a:gd name="connsiteX1" fmla="*/ 354224 w 354224"/>
                  <a:gd name="connsiteY1" fmla="*/ 0 h 230877"/>
                  <a:gd name="connsiteX2" fmla="*/ 354224 w 354224"/>
                  <a:gd name="connsiteY2" fmla="*/ 127093 h 230877"/>
                  <a:gd name="connsiteX3" fmla="*/ 332892 w 354224"/>
                  <a:gd name="connsiteY3" fmla="*/ 104548 h 230877"/>
                  <a:gd name="connsiteX4" fmla="*/ 245869 w 354224"/>
                  <a:gd name="connsiteY4" fmla="*/ 60342 h 230877"/>
                  <a:gd name="connsiteX5" fmla="*/ 167267 w 354224"/>
                  <a:gd name="connsiteY5" fmla="*/ 146083 h 230877"/>
                  <a:gd name="connsiteX6" fmla="*/ 74389 w 354224"/>
                  <a:gd name="connsiteY6" fmla="*/ 103224 h 230877"/>
                  <a:gd name="connsiteX7" fmla="*/ 2 w 354224"/>
                  <a:gd name="connsiteY7" fmla="*/ 148845 h 230877"/>
                  <a:gd name="connsiteX8" fmla="*/ 2 w 354224"/>
                  <a:gd name="connsiteY8" fmla="*/ 230877 h 230877"/>
                  <a:gd name="connsiteX9" fmla="*/ 0 w 354224"/>
                  <a:gd name="connsiteY9" fmla="*/ 230877 h 230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224" h="230877">
                    <a:moveTo>
                      <a:pt x="0" y="0"/>
                    </a:moveTo>
                    <a:lnTo>
                      <a:pt x="354224" y="0"/>
                    </a:lnTo>
                    <a:lnTo>
                      <a:pt x="354224" y="127093"/>
                    </a:lnTo>
                    <a:lnTo>
                      <a:pt x="332892" y="104548"/>
                    </a:lnTo>
                    <a:cubicBezTo>
                      <a:pt x="306793" y="81141"/>
                      <a:pt x="269248" y="57969"/>
                      <a:pt x="245869" y="60342"/>
                    </a:cubicBezTo>
                    <a:cubicBezTo>
                      <a:pt x="214697" y="63507"/>
                      <a:pt x="195853" y="138938"/>
                      <a:pt x="167267" y="146083"/>
                    </a:cubicBezTo>
                    <a:cubicBezTo>
                      <a:pt x="138681" y="153228"/>
                      <a:pt x="102267" y="102767"/>
                      <a:pt x="74389" y="103224"/>
                    </a:cubicBezTo>
                    <a:cubicBezTo>
                      <a:pt x="46512" y="103680"/>
                      <a:pt x="16367" y="128335"/>
                      <a:pt x="2" y="148845"/>
                    </a:cubicBezTo>
                    <a:lnTo>
                      <a:pt x="2" y="230877"/>
                    </a:lnTo>
                    <a:lnTo>
                      <a:pt x="0" y="230877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SG"/>
              </a:p>
            </p:txBody>
          </p:sp>
          <p:sp>
            <p:nvSpPr>
              <p:cNvPr id="79" name="Flowchart: Manual Input 68"/>
              <p:cNvSpPr/>
              <p:nvPr/>
            </p:nvSpPr>
            <p:spPr>
              <a:xfrm rot="2832674">
                <a:off x="5309551" y="1809300"/>
                <a:ext cx="354224" cy="175668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2000 h 10000"/>
                  <a:gd name="connsiteX0" fmla="*/ 0 w 10000"/>
                  <a:gd name="connsiteY0" fmla="*/ 2000 h 10000"/>
                  <a:gd name="connsiteX1" fmla="*/ 2906 w 10000"/>
                  <a:gd name="connsiteY1" fmla="*/ 1528 h 10000"/>
                  <a:gd name="connsiteX2" fmla="*/ 6470 w 10000"/>
                  <a:gd name="connsiteY2" fmla="*/ 652 h 10000"/>
                  <a:gd name="connsiteX3" fmla="*/ 10000 w 10000"/>
                  <a:gd name="connsiteY3" fmla="*/ 0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6" fmla="*/ 0 w 10000"/>
                  <a:gd name="connsiteY6" fmla="*/ 2000 h 10000"/>
                  <a:gd name="connsiteX0" fmla="*/ 0 w 10000"/>
                  <a:gd name="connsiteY0" fmla="*/ 7262 h 15262"/>
                  <a:gd name="connsiteX1" fmla="*/ 2906 w 10000"/>
                  <a:gd name="connsiteY1" fmla="*/ 6790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6470 w 10000"/>
                  <a:gd name="connsiteY2" fmla="*/ 0 h 15262"/>
                  <a:gd name="connsiteX3" fmla="*/ 10000 w 10000"/>
                  <a:gd name="connsiteY3" fmla="*/ 5262 h 15262"/>
                  <a:gd name="connsiteX4" fmla="*/ 10000 w 10000"/>
                  <a:gd name="connsiteY4" fmla="*/ 15262 h 15262"/>
                  <a:gd name="connsiteX5" fmla="*/ 0 w 10000"/>
                  <a:gd name="connsiteY5" fmla="*/ 15262 h 15262"/>
                  <a:gd name="connsiteX6" fmla="*/ 0 w 10000"/>
                  <a:gd name="connsiteY6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453 w 10000"/>
                  <a:gd name="connsiteY2" fmla="*/ 2190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262 h 15262"/>
                  <a:gd name="connsiteX1" fmla="*/ 2772 w 10000"/>
                  <a:gd name="connsiteY1" fmla="*/ 3943 h 15262"/>
                  <a:gd name="connsiteX2" fmla="*/ 4722 w 10000"/>
                  <a:gd name="connsiteY2" fmla="*/ 3942 h 15262"/>
                  <a:gd name="connsiteX3" fmla="*/ 6470 w 10000"/>
                  <a:gd name="connsiteY3" fmla="*/ 0 h 15262"/>
                  <a:gd name="connsiteX4" fmla="*/ 10000 w 10000"/>
                  <a:gd name="connsiteY4" fmla="*/ 5262 h 15262"/>
                  <a:gd name="connsiteX5" fmla="*/ 10000 w 10000"/>
                  <a:gd name="connsiteY5" fmla="*/ 15262 h 15262"/>
                  <a:gd name="connsiteX6" fmla="*/ 0 w 10000"/>
                  <a:gd name="connsiteY6" fmla="*/ 15262 h 15262"/>
                  <a:gd name="connsiteX7" fmla="*/ 0 w 10000"/>
                  <a:gd name="connsiteY7" fmla="*/ 7262 h 15262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518 h 15518"/>
                  <a:gd name="connsiteX1" fmla="*/ 2772 w 10000"/>
                  <a:gd name="connsiteY1" fmla="*/ 4199 h 15518"/>
                  <a:gd name="connsiteX2" fmla="*/ 4722 w 10000"/>
                  <a:gd name="connsiteY2" fmla="*/ 4198 h 15518"/>
                  <a:gd name="connsiteX3" fmla="*/ 6470 w 10000"/>
                  <a:gd name="connsiteY3" fmla="*/ 256 h 15518"/>
                  <a:gd name="connsiteX4" fmla="*/ 10000 w 10000"/>
                  <a:gd name="connsiteY4" fmla="*/ 5518 h 15518"/>
                  <a:gd name="connsiteX5" fmla="*/ 10000 w 10000"/>
                  <a:gd name="connsiteY5" fmla="*/ 15518 h 15518"/>
                  <a:gd name="connsiteX6" fmla="*/ 0 w 10000"/>
                  <a:gd name="connsiteY6" fmla="*/ 15518 h 15518"/>
                  <a:gd name="connsiteX7" fmla="*/ 0 w 10000"/>
                  <a:gd name="connsiteY7" fmla="*/ 7518 h 15518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7282 h 15282"/>
                  <a:gd name="connsiteX1" fmla="*/ 2772 w 10000"/>
                  <a:gd name="connsiteY1" fmla="*/ 3963 h 15282"/>
                  <a:gd name="connsiteX2" fmla="*/ 4722 w 10000"/>
                  <a:gd name="connsiteY2" fmla="*/ 7028 h 15282"/>
                  <a:gd name="connsiteX3" fmla="*/ 6470 w 10000"/>
                  <a:gd name="connsiteY3" fmla="*/ 20 h 15282"/>
                  <a:gd name="connsiteX4" fmla="*/ 10000 w 10000"/>
                  <a:gd name="connsiteY4" fmla="*/ 5282 h 15282"/>
                  <a:gd name="connsiteX5" fmla="*/ 10000 w 10000"/>
                  <a:gd name="connsiteY5" fmla="*/ 15282 h 15282"/>
                  <a:gd name="connsiteX6" fmla="*/ 0 w 10000"/>
                  <a:gd name="connsiteY6" fmla="*/ 15282 h 15282"/>
                  <a:gd name="connsiteX7" fmla="*/ 0 w 10000"/>
                  <a:gd name="connsiteY7" fmla="*/ 7282 h 15282"/>
                  <a:gd name="connsiteX0" fmla="*/ 0 w 10000"/>
                  <a:gd name="connsiteY0" fmla="*/ 8153 h 16153"/>
                  <a:gd name="connsiteX1" fmla="*/ 2772 w 10000"/>
                  <a:gd name="connsiteY1" fmla="*/ 4834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  <a:gd name="connsiteX0" fmla="*/ 0 w 10000"/>
                  <a:gd name="connsiteY0" fmla="*/ 8153 h 16153"/>
                  <a:gd name="connsiteX1" fmla="*/ 2100 w 10000"/>
                  <a:gd name="connsiteY1" fmla="*/ 3958 h 16153"/>
                  <a:gd name="connsiteX2" fmla="*/ 4722 w 10000"/>
                  <a:gd name="connsiteY2" fmla="*/ 7899 h 16153"/>
                  <a:gd name="connsiteX3" fmla="*/ 6941 w 10000"/>
                  <a:gd name="connsiteY3" fmla="*/ 15 h 16153"/>
                  <a:gd name="connsiteX4" fmla="*/ 10000 w 10000"/>
                  <a:gd name="connsiteY4" fmla="*/ 6153 h 16153"/>
                  <a:gd name="connsiteX5" fmla="*/ 10000 w 10000"/>
                  <a:gd name="connsiteY5" fmla="*/ 16153 h 16153"/>
                  <a:gd name="connsiteX6" fmla="*/ 0 w 10000"/>
                  <a:gd name="connsiteY6" fmla="*/ 16153 h 16153"/>
                  <a:gd name="connsiteX7" fmla="*/ 0 w 10000"/>
                  <a:gd name="connsiteY7" fmla="*/ 8153 h 1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0" h="16153">
                    <a:moveTo>
                      <a:pt x="0" y="8153"/>
                    </a:moveTo>
                    <a:cubicBezTo>
                      <a:pt x="462" y="6267"/>
                      <a:pt x="1313" y="4000"/>
                      <a:pt x="2100" y="3958"/>
                    </a:cubicBezTo>
                    <a:cubicBezTo>
                      <a:pt x="2887" y="3916"/>
                      <a:pt x="3915" y="8556"/>
                      <a:pt x="4722" y="7899"/>
                    </a:cubicBezTo>
                    <a:cubicBezTo>
                      <a:pt x="5529" y="7242"/>
                      <a:pt x="6061" y="306"/>
                      <a:pt x="6941" y="15"/>
                    </a:cubicBezTo>
                    <a:cubicBezTo>
                      <a:pt x="7821" y="-276"/>
                      <a:pt x="9412" y="3609"/>
                      <a:pt x="10000" y="6153"/>
                    </a:cubicBezTo>
                    <a:lnTo>
                      <a:pt x="10000" y="16153"/>
                    </a:lnTo>
                    <a:lnTo>
                      <a:pt x="0" y="16153"/>
                    </a:lnTo>
                    <a:lnTo>
                      <a:pt x="0" y="8153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5633144" y="1426497"/>
            <a:ext cx="533231" cy="584821"/>
            <a:chOff x="5112355" y="1679067"/>
            <a:chExt cx="533231" cy="584821"/>
          </a:xfrm>
        </p:grpSpPr>
        <p:sp>
          <p:nvSpPr>
            <p:cNvPr id="96" name="Rounded Rectangle 215"/>
            <p:cNvSpPr/>
            <p:nvPr/>
          </p:nvSpPr>
          <p:spPr>
            <a:xfrm rot="2832674">
              <a:off x="5105197" y="1916822"/>
              <a:ext cx="354224" cy="339907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Freeform: Shape 98"/>
            <p:cNvSpPr/>
            <p:nvPr/>
          </p:nvSpPr>
          <p:spPr>
            <a:xfrm rot="2832674">
              <a:off x="5353036" y="1740740"/>
              <a:ext cx="354224" cy="230877"/>
            </a:xfrm>
            <a:custGeom>
              <a:avLst/>
              <a:gdLst>
                <a:gd name="connsiteX0" fmla="*/ 0 w 354224"/>
                <a:gd name="connsiteY0" fmla="*/ 0 h 230877"/>
                <a:gd name="connsiteX1" fmla="*/ 354224 w 354224"/>
                <a:gd name="connsiteY1" fmla="*/ 0 h 230877"/>
                <a:gd name="connsiteX2" fmla="*/ 354224 w 354224"/>
                <a:gd name="connsiteY2" fmla="*/ 127093 h 230877"/>
                <a:gd name="connsiteX3" fmla="*/ 332892 w 354224"/>
                <a:gd name="connsiteY3" fmla="*/ 104548 h 230877"/>
                <a:gd name="connsiteX4" fmla="*/ 245869 w 354224"/>
                <a:gd name="connsiteY4" fmla="*/ 60342 h 230877"/>
                <a:gd name="connsiteX5" fmla="*/ 167267 w 354224"/>
                <a:gd name="connsiteY5" fmla="*/ 146083 h 230877"/>
                <a:gd name="connsiteX6" fmla="*/ 74389 w 354224"/>
                <a:gd name="connsiteY6" fmla="*/ 103224 h 230877"/>
                <a:gd name="connsiteX7" fmla="*/ 2 w 354224"/>
                <a:gd name="connsiteY7" fmla="*/ 148845 h 230877"/>
                <a:gd name="connsiteX8" fmla="*/ 2 w 354224"/>
                <a:gd name="connsiteY8" fmla="*/ 230877 h 230877"/>
                <a:gd name="connsiteX9" fmla="*/ 0 w 354224"/>
                <a:gd name="connsiteY9" fmla="*/ 230877 h 2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224" h="230877">
                  <a:moveTo>
                    <a:pt x="0" y="0"/>
                  </a:moveTo>
                  <a:lnTo>
                    <a:pt x="354224" y="0"/>
                  </a:lnTo>
                  <a:lnTo>
                    <a:pt x="354224" y="127093"/>
                  </a:lnTo>
                  <a:lnTo>
                    <a:pt x="332892" y="104548"/>
                  </a:lnTo>
                  <a:cubicBezTo>
                    <a:pt x="306793" y="81141"/>
                    <a:pt x="269248" y="57969"/>
                    <a:pt x="245869" y="60342"/>
                  </a:cubicBezTo>
                  <a:cubicBezTo>
                    <a:pt x="214697" y="63507"/>
                    <a:pt x="195853" y="138938"/>
                    <a:pt x="167267" y="146083"/>
                  </a:cubicBezTo>
                  <a:cubicBezTo>
                    <a:pt x="138681" y="153228"/>
                    <a:pt x="102267" y="102767"/>
                    <a:pt x="74389" y="103224"/>
                  </a:cubicBezTo>
                  <a:cubicBezTo>
                    <a:pt x="46512" y="103680"/>
                    <a:pt x="16367" y="128335"/>
                    <a:pt x="2" y="148845"/>
                  </a:cubicBezTo>
                  <a:lnTo>
                    <a:pt x="2" y="230877"/>
                  </a:lnTo>
                  <a:lnTo>
                    <a:pt x="0" y="230877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0" name="Flowchart: Manual Input 68"/>
            <p:cNvSpPr/>
            <p:nvPr/>
          </p:nvSpPr>
          <p:spPr>
            <a:xfrm rot="2832674">
              <a:off x="5309551" y="1809300"/>
              <a:ext cx="354224" cy="17566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1933EC-106B-4E3E-8DD0-3D523185B969}"/>
              </a:ext>
            </a:extLst>
          </p:cNvPr>
          <p:cNvGrpSpPr/>
          <p:nvPr/>
        </p:nvGrpSpPr>
        <p:grpSpPr>
          <a:xfrm>
            <a:off x="6675399" y="1504951"/>
            <a:ext cx="838200" cy="838200"/>
            <a:chOff x="375266" y="5397326"/>
            <a:chExt cx="838200" cy="838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53D94F-46FE-471A-9CA8-06E22481C569}"/>
                </a:ext>
              </a:extLst>
            </p:cNvPr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81DD65C0-E4EE-4962-B6C3-9DF6DBB695AB}"/>
                </a:ext>
              </a:extLst>
            </p:cNvPr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7D00BC5F-D990-4C06-9155-8DA944E6F155}"/>
                </a:ext>
              </a:extLst>
            </p:cNvPr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E7A80D57-4D2C-4D2C-8171-E78C044F8B35}"/>
                </a:ext>
              </a:extLst>
            </p:cNvPr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F5AAE070-6B6B-401C-A8EB-BCAFF85D4F99}"/>
                </a:ext>
              </a:extLst>
            </p:cNvPr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BF7D76-61D6-4A96-A6E1-E3AFA97704C7}"/>
              </a:ext>
            </a:extLst>
          </p:cNvPr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C4A142-D2DA-4111-B40E-80C85F720FE0}"/>
                </a:ext>
              </a:extLst>
            </p:cNvPr>
            <p:cNvGrpSpPr/>
            <p:nvPr/>
          </p:nvGrpSpPr>
          <p:grpSpPr>
            <a:xfrm>
              <a:off x="1166712" y="1386860"/>
              <a:ext cx="524936" cy="494649"/>
              <a:chOff x="5757427" y="1686899"/>
              <a:chExt cx="524936" cy="494649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DE49E31-D3DE-461B-883C-371AA722C35A}"/>
                  </a:ext>
                </a:extLst>
              </p:cNvPr>
              <p:cNvSpPr/>
              <p:nvPr/>
            </p:nvSpPr>
            <p:spPr>
              <a:xfrm>
                <a:off x="5982066" y="1686899"/>
                <a:ext cx="300297" cy="279631"/>
              </a:xfrm>
              <a:custGeom>
                <a:avLst/>
                <a:gdLst>
                  <a:gd name="connsiteX0" fmla="*/ 145461 w 300297"/>
                  <a:gd name="connsiteY0" fmla="*/ 0 h 279631"/>
                  <a:gd name="connsiteX1" fmla="*/ 300297 w 300297"/>
                  <a:gd name="connsiteY1" fmla="*/ 0 h 279631"/>
                  <a:gd name="connsiteX2" fmla="*/ 300297 w 300297"/>
                  <a:gd name="connsiteY2" fmla="*/ 153588 h 279631"/>
                  <a:gd name="connsiteX3" fmla="*/ 254947 w 300297"/>
                  <a:gd name="connsiteY3" fmla="*/ 262191 h 279631"/>
                  <a:gd name="connsiteX4" fmla="*/ 228869 w 300297"/>
                  <a:gd name="connsiteY4" fmla="*/ 279631 h 279631"/>
                  <a:gd name="connsiteX5" fmla="*/ 228869 w 300297"/>
                  <a:gd name="connsiteY5" fmla="*/ 236737 h 279631"/>
                  <a:gd name="connsiteX6" fmla="*/ 99635 w 300297"/>
                  <a:gd name="connsiteY6" fmla="*/ 184140 h 279631"/>
                  <a:gd name="connsiteX7" fmla="*/ 92404 w 300297"/>
                  <a:gd name="connsiteY7" fmla="*/ 184734 h 279631"/>
                  <a:gd name="connsiteX8" fmla="*/ 92404 w 300297"/>
                  <a:gd name="connsiteY8" fmla="*/ 107526 h 279631"/>
                  <a:gd name="connsiteX9" fmla="*/ 0 w 300297"/>
                  <a:gd name="connsiteY9" fmla="*/ 107526 h 279631"/>
                  <a:gd name="connsiteX10" fmla="*/ 2793 w 300297"/>
                  <a:gd name="connsiteY10" fmla="*/ 93805 h 279631"/>
                  <a:gd name="connsiteX11" fmla="*/ 145461 w 300297"/>
                  <a:gd name="connsiteY11" fmla="*/ 0 h 27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7" h="279631">
                    <a:moveTo>
                      <a:pt x="145461" y="0"/>
                    </a:moveTo>
                    <a:lnTo>
                      <a:pt x="300297" y="0"/>
                    </a:lnTo>
                    <a:lnTo>
                      <a:pt x="300297" y="153588"/>
                    </a:lnTo>
                    <a:cubicBezTo>
                      <a:pt x="300297" y="196000"/>
                      <a:pt x="282967" y="234397"/>
                      <a:pt x="254947" y="262191"/>
                    </a:cubicBezTo>
                    <a:lnTo>
                      <a:pt x="228869" y="279631"/>
                    </a:lnTo>
                    <a:lnTo>
                      <a:pt x="228869" y="236737"/>
                    </a:lnTo>
                    <a:cubicBezTo>
                      <a:pt x="228869" y="207678"/>
                      <a:pt x="170998" y="184140"/>
                      <a:pt x="99635" y="184140"/>
                    </a:cubicBezTo>
                    <a:lnTo>
                      <a:pt x="92404" y="184734"/>
                    </a:lnTo>
                    <a:lnTo>
                      <a:pt x="92404" y="107526"/>
                    </a:lnTo>
                    <a:lnTo>
                      <a:pt x="0" y="107526"/>
                    </a:lnTo>
                    <a:lnTo>
                      <a:pt x="2793" y="93805"/>
                    </a:lnTo>
                    <a:cubicBezTo>
                      <a:pt x="26298" y="38680"/>
                      <a:pt x="81326" y="0"/>
                      <a:pt x="145461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SG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7B3B7EA-E590-4567-84E4-1F751CC7F9DA}"/>
                  </a:ext>
                </a:extLst>
              </p:cNvPr>
              <p:cNvSpPr/>
              <p:nvPr/>
            </p:nvSpPr>
            <p:spPr>
              <a:xfrm>
                <a:off x="5757427" y="1810185"/>
                <a:ext cx="299506" cy="256598"/>
              </a:xfrm>
              <a:custGeom>
                <a:avLst/>
                <a:gdLst>
                  <a:gd name="connsiteX0" fmla="*/ 0 w 299506"/>
                  <a:gd name="connsiteY0" fmla="*/ 0 h 256598"/>
                  <a:gd name="connsiteX1" fmla="*/ 299506 w 299506"/>
                  <a:gd name="connsiteY1" fmla="*/ 0 h 256598"/>
                  <a:gd name="connsiteX2" fmla="*/ 299506 w 299506"/>
                  <a:gd name="connsiteY2" fmla="*/ 59120 h 256598"/>
                  <a:gd name="connsiteX3" fmla="*/ 259870 w 299506"/>
                  <a:gd name="connsiteY3" fmla="*/ 62376 h 256598"/>
                  <a:gd name="connsiteX4" fmla="*/ 174760 w 299506"/>
                  <a:gd name="connsiteY4" fmla="*/ 114632 h 256598"/>
                  <a:gd name="connsiteX5" fmla="*/ 174760 w 299506"/>
                  <a:gd name="connsiteY5" fmla="*/ 256598 h 256598"/>
                  <a:gd name="connsiteX6" fmla="*/ 0 w 299506"/>
                  <a:gd name="connsiteY6" fmla="*/ 256598 h 25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9506" h="256598">
                    <a:moveTo>
                      <a:pt x="0" y="0"/>
                    </a:moveTo>
                    <a:lnTo>
                      <a:pt x="299506" y="0"/>
                    </a:lnTo>
                    <a:lnTo>
                      <a:pt x="299506" y="59120"/>
                    </a:lnTo>
                    <a:lnTo>
                      <a:pt x="259870" y="62376"/>
                    </a:lnTo>
                    <a:cubicBezTo>
                      <a:pt x="209859" y="70983"/>
                      <a:pt x="174760" y="91133"/>
                      <a:pt x="174760" y="114632"/>
                    </a:cubicBezTo>
                    <a:lnTo>
                      <a:pt x="174760" y="256598"/>
                    </a:lnTo>
                    <a:lnTo>
                      <a:pt x="0" y="25659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SG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5178E99-A46B-4D35-9623-917105CAF6A5}"/>
                  </a:ext>
                </a:extLst>
              </p:cNvPr>
              <p:cNvSpPr/>
              <p:nvPr/>
            </p:nvSpPr>
            <p:spPr>
              <a:xfrm>
                <a:off x="5949893" y="1966679"/>
                <a:ext cx="247321" cy="214869"/>
              </a:xfrm>
              <a:custGeom>
                <a:avLst/>
                <a:gdLst>
                  <a:gd name="connsiteX0" fmla="*/ 247321 w 247321"/>
                  <a:gd name="connsiteY0" fmla="*/ 0 h 214869"/>
                  <a:gd name="connsiteX1" fmla="*/ 247321 w 247321"/>
                  <a:gd name="connsiteY1" fmla="*/ 166061 h 214869"/>
                  <a:gd name="connsiteX2" fmla="*/ 123661 w 247321"/>
                  <a:gd name="connsiteY2" fmla="*/ 214869 h 214869"/>
                  <a:gd name="connsiteX3" fmla="*/ 0 w 247321"/>
                  <a:gd name="connsiteY3" fmla="*/ 166061 h 214869"/>
                  <a:gd name="connsiteX4" fmla="*/ 0 w 247321"/>
                  <a:gd name="connsiteY4" fmla="*/ 119 h 214869"/>
                  <a:gd name="connsiteX5" fmla="*/ 28137 w 247321"/>
                  <a:gd name="connsiteY5" fmla="*/ 15069 h 214869"/>
                  <a:gd name="connsiteX6" fmla="*/ 123549 w 247321"/>
                  <a:gd name="connsiteY6" fmla="*/ 29228 h 214869"/>
                  <a:gd name="connsiteX7" fmla="*/ 218962 w 247321"/>
                  <a:gd name="connsiteY7" fmla="*/ 15069 h 21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321" h="214869">
                    <a:moveTo>
                      <a:pt x="247321" y="0"/>
                    </a:moveTo>
                    <a:lnTo>
                      <a:pt x="247321" y="166061"/>
                    </a:lnTo>
                    <a:cubicBezTo>
                      <a:pt x="247321" y="193027"/>
                      <a:pt x="191946" y="214869"/>
                      <a:pt x="123661" y="214869"/>
                    </a:cubicBezTo>
                    <a:cubicBezTo>
                      <a:pt x="55375" y="214869"/>
                      <a:pt x="0" y="193027"/>
                      <a:pt x="0" y="166061"/>
                    </a:cubicBezTo>
                    <a:lnTo>
                      <a:pt x="0" y="119"/>
                    </a:lnTo>
                    <a:lnTo>
                      <a:pt x="28137" y="15069"/>
                    </a:lnTo>
                    <a:cubicBezTo>
                      <a:pt x="52555" y="23817"/>
                      <a:pt x="86288" y="29228"/>
                      <a:pt x="123549" y="29228"/>
                    </a:cubicBezTo>
                    <a:cubicBezTo>
                      <a:pt x="160810" y="29228"/>
                      <a:pt x="194544" y="23817"/>
                      <a:pt x="218962" y="1506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SG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0D5DF8B-A9EA-4DC4-B05F-9D7AAB229B0D}"/>
                  </a:ext>
                </a:extLst>
              </p:cNvPr>
              <p:cNvSpPr/>
              <p:nvPr/>
            </p:nvSpPr>
            <p:spPr>
              <a:xfrm>
                <a:off x="5949893" y="1884143"/>
                <a:ext cx="248512" cy="96681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9922" y="1231726"/>
            <a:ext cx="838200" cy="838200"/>
            <a:chOff x="1009922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9922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206938" y="1424861"/>
              <a:ext cx="225360" cy="120669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79646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86892" y="1490638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79646"/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rgbClr val="F79646"/>
                </a:solidFill>
                <a:latin typeface="Gill Sans Ultra Bold" panose="020B0A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8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61789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rgbClr val="F7964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  <a:noFill/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64818" y="1661257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38" name="TextBox 137"/>
          <p:cNvSpPr txBox="1"/>
          <p:nvPr/>
        </p:nvSpPr>
        <p:spPr>
          <a:xfrm>
            <a:off x="7510337" y="1357797"/>
            <a:ext cx="86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92352" y="1457551"/>
            <a:ext cx="445953" cy="443902"/>
            <a:chOff x="2764335" y="1430070"/>
            <a:chExt cx="445953" cy="443902"/>
          </a:xfrm>
        </p:grpSpPr>
        <p:sp>
          <p:nvSpPr>
            <p:cNvPr id="19" name="Rectangle 18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65404" y="164148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9312" y="143007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>
              <a:off x="3019061" y="1682745"/>
              <a:ext cx="191227" cy="191227"/>
            </a:xfrm>
            <a:prstGeom prst="plus">
              <a:avLst>
                <a:gd name="adj" fmla="val 333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139</Words>
  <Application>Microsoft Office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 Ultra Bold</vt:lpstr>
      <vt:lpstr>Rockwell Extra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Le Ong</dc:creator>
  <cp:lastModifiedBy>Ong Heng Le</cp:lastModifiedBy>
  <cp:revision>53</cp:revision>
  <dcterms:created xsi:type="dcterms:W3CDTF">2006-08-16T00:00:00Z</dcterms:created>
  <dcterms:modified xsi:type="dcterms:W3CDTF">2017-07-06T07:06:08Z</dcterms:modified>
</cp:coreProperties>
</file>