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20" d="100"/>
          <a:sy n="120" d="100"/>
        </p:scale>
        <p:origin x="84" y="-1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8296" y="465575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TextBox 1"/>
          <p:cNvSpPr txBox="1"/>
          <p:nvPr/>
        </p:nvSpPr>
        <p:spPr>
          <a:xfrm>
            <a:off x="930951" y="24236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86493" y="5272839"/>
            <a:ext cx="569257" cy="565821"/>
            <a:chOff x="4443948" y="5281268"/>
            <a:chExt cx="597872" cy="594263"/>
          </a:xfrm>
        </p:grpSpPr>
        <p:sp>
          <p:nvSpPr>
            <p:cNvPr id="54" name="Rectangle 46"/>
            <p:cNvSpPr/>
            <p:nvPr/>
          </p:nvSpPr>
          <p:spPr>
            <a:xfrm>
              <a:off x="4615366" y="5549841"/>
              <a:ext cx="165735" cy="1591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1"/>
            <p:cNvSpPr/>
            <p:nvPr/>
          </p:nvSpPr>
          <p:spPr>
            <a:xfrm>
              <a:off x="4443948" y="5375353"/>
              <a:ext cx="498944" cy="5001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燕尾形 58"/>
            <p:cNvSpPr/>
            <p:nvPr/>
          </p:nvSpPr>
          <p:spPr>
            <a:xfrm rot="953220">
              <a:off x="4678070" y="5281268"/>
              <a:ext cx="131377" cy="1879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燕尾形 59"/>
            <p:cNvSpPr/>
            <p:nvPr/>
          </p:nvSpPr>
          <p:spPr>
            <a:xfrm rot="5400000">
              <a:off x="4882151" y="5511387"/>
              <a:ext cx="131377" cy="1879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3051" y="3327274"/>
            <a:ext cx="569257" cy="565821"/>
            <a:chOff x="1043051" y="3327274"/>
            <a:chExt cx="569257" cy="565821"/>
          </a:xfrm>
        </p:grpSpPr>
        <p:sp>
          <p:nvSpPr>
            <p:cNvPr id="71" name="Rectangle 46"/>
            <p:cNvSpPr/>
            <p:nvPr/>
          </p:nvSpPr>
          <p:spPr>
            <a:xfrm>
              <a:off x="1206265" y="3582993"/>
              <a:ext cx="157803" cy="1515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51"/>
            <p:cNvSpPr/>
            <p:nvPr/>
          </p:nvSpPr>
          <p:spPr>
            <a:xfrm>
              <a:off x="1043051" y="3416856"/>
              <a:ext cx="475064" cy="4762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燕尾形 73"/>
            <p:cNvSpPr/>
            <p:nvPr/>
          </p:nvSpPr>
          <p:spPr>
            <a:xfrm rot="953220">
              <a:off x="1265968" y="3327274"/>
              <a:ext cx="125089" cy="178964"/>
            </a:xfrm>
            <a:prstGeom prst="chevron">
              <a:avLst/>
            </a:prstGeom>
            <a:solidFill>
              <a:srgbClr val="0070C0">
                <a:alpha val="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燕尾形 74"/>
            <p:cNvSpPr/>
            <p:nvPr/>
          </p:nvSpPr>
          <p:spPr>
            <a:xfrm rot="5400000">
              <a:off x="1460281" y="3546379"/>
              <a:ext cx="125089" cy="178964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55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154</cp:revision>
  <dcterms:created xsi:type="dcterms:W3CDTF">2006-08-16T00:00:00Z</dcterms:created>
  <dcterms:modified xsi:type="dcterms:W3CDTF">2016-05-19T07:22:17Z</dcterms:modified>
</cp:coreProperties>
</file>