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71" r:id="rId4"/>
    <p:sldId id="270" r:id="rId5"/>
    <p:sldId id="272" r:id="rId6"/>
    <p:sldId id="274" r:id="rId7"/>
    <p:sldId id="273" r:id="rId8"/>
    <p:sldId id="259" r:id="rId9"/>
    <p:sldId id="269" r:id="rId10"/>
    <p:sldId id="265" r:id="rId11"/>
    <p:sldId id="266" r:id="rId12"/>
    <p:sldId id="267" r:id="rId13"/>
    <p:sldId id="268" r:id="rId14"/>
    <p:sldId id="260" r:id="rId15"/>
    <p:sldId id="275" r:id="rId16"/>
    <p:sldId id="278" r:id="rId17"/>
    <p:sldId id="279" r:id="rId18"/>
    <p:sldId id="280" r:id="rId19"/>
    <p:sldId id="281" r:id="rId20"/>
    <p:sldId id="261" r:id="rId21"/>
    <p:sldId id="288" r:id="rId22"/>
    <p:sldId id="262" r:id="rId23"/>
    <p:sldId id="282" r:id="rId24"/>
    <p:sldId id="263" r:id="rId25"/>
    <p:sldId id="287" r:id="rId26"/>
    <p:sldId id="285" r:id="rId27"/>
    <p:sldId id="286" r:id="rId28"/>
    <p:sldId id="264" r:id="rId29"/>
    <p:sldId id="289" r:id="rId30"/>
    <p:sldId id="297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8F5B14-6B20-49E1-9BFE-D9B03EFA15AE}">
          <p14:sldIdLst>
            <p14:sldId id="257"/>
          </p14:sldIdLst>
        </p14:section>
        <p14:section name="Stretch/Shrink" id="{E9E79EEE-3CDD-4F59-A33D-91437D0D846F}">
          <p14:sldIdLst>
            <p14:sldId id="258"/>
            <p14:sldId id="271"/>
            <p14:sldId id="270"/>
            <p14:sldId id="272"/>
            <p14:sldId id="274"/>
            <p14:sldId id="273"/>
          </p14:sldIdLst>
        </p14:section>
        <p14:section name="Equalize" id="{8E049E52-821A-4878-9FB4-C53C38D8B4BF}">
          <p14:sldIdLst>
            <p14:sldId id="259"/>
            <p14:sldId id="269"/>
            <p14:sldId id="265"/>
            <p14:sldId id="266"/>
            <p14:sldId id="267"/>
            <p14:sldId id="268"/>
          </p14:sldIdLst>
        </p14:section>
        <p14:section name="FitToSlide" id="{D8D05F48-40B2-4A13-8ED9-FAF0BEDE1C43}">
          <p14:sldIdLst>
            <p14:sldId id="260"/>
            <p14:sldId id="275"/>
            <p14:sldId id="278"/>
            <p14:sldId id="279"/>
            <p14:sldId id="280"/>
            <p14:sldId id="281"/>
          </p14:sldIdLst>
        </p14:section>
        <p14:section name="AdjustSlightly" id="{78BC6144-5596-48D3-A6A2-AD5C5A64E015}">
          <p14:sldIdLst>
            <p14:sldId id="261"/>
            <p14:sldId id="288"/>
          </p14:sldIdLst>
        </p14:section>
        <p14:section name="Match" id="{80421482-89E5-4CA3-8078-0CB17B8FE748}">
          <p14:sldIdLst>
            <p14:sldId id="262"/>
            <p14:sldId id="282"/>
          </p14:sldIdLst>
        </p14:section>
        <p14:section name="AdjustProportionally" id="{0E7078E8-580D-46BA-8BAC-3ED861910DE5}">
          <p14:sldIdLst>
            <p14:sldId id="263"/>
            <p14:sldId id="287"/>
            <p14:sldId id="285"/>
            <p14:sldId id="286"/>
          </p14:sldIdLst>
        </p14:section>
        <p14:section name="MainSetting" id="{E531C967-7E41-4080-AB9C-C803CC78A91F}">
          <p14:sldIdLst>
            <p14:sldId id="264"/>
            <p14:sldId id="289"/>
            <p14:sldId id="297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9570" autoAdjust="0"/>
  </p:normalViewPr>
  <p:slideViewPr>
    <p:cSldViewPr snapToGrid="0">
      <p:cViewPr varScale="1">
        <p:scale>
          <a:sx n="59" d="100"/>
          <a:sy n="59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B72F-BDD6-4BDE-B5F4-C2835099BBE8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7B7D-E3F5-4D53-89CF-3B4F50F9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Reference object: B1.1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9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Both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1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</a:t>
            </a:r>
            <a:r>
              <a:rPr lang="en-US" baseline="0" dirty="0" smtClean="0"/>
              <a:t> aspect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</a:t>
            </a:r>
            <a:r>
              <a:rPr lang="en-US" baseline="0" dirty="0" smtClean="0"/>
              <a:t> aspect ratio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 center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6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Adjust proportionally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7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</a:t>
            </a:r>
            <a:r>
              <a:rPr lang="en-US" baseline="0" dirty="0" smtClean="0"/>
              <a:t>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1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Image taken from: https://upload.wikimedia.org/wikipedia/en/3/3a/Beagle_puppy.jpg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Left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Right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Top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Bottom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Anchor bottom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Lock</a:t>
            </a:r>
            <a:r>
              <a:rPr lang="en-US" baseline="0" dirty="0" smtClean="0"/>
              <a:t> a</a:t>
            </a:r>
            <a:r>
              <a:rPr lang="en-US" dirty="0" smtClean="0"/>
              <a:t>spect</a:t>
            </a:r>
            <a:r>
              <a:rPr lang="en-US" baseline="0" dirty="0" smtClean="0"/>
              <a:t> ratio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Width</a:t>
            </a: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Lock</a:t>
            </a:r>
            <a:r>
              <a:rPr lang="en-US" baseline="0" dirty="0" smtClean="0"/>
              <a:t> a</a:t>
            </a:r>
            <a:r>
              <a:rPr lang="en-US" dirty="0" smtClean="0"/>
              <a:t>spect</a:t>
            </a:r>
            <a:r>
              <a:rPr lang="en-US" baseline="0" dirty="0" smtClean="0"/>
              <a:t> ratio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Height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3E2F-842D-4479-8A88-7B79949A1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8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5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eg"/><Relationship Id="rId5" Type="http://schemas.openxmlformats.org/officeDocument/2006/relationships/image" Target="../media/image84.jpe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5.PNG"/><Relationship Id="rId5" Type="http://schemas.openxmlformats.org/officeDocument/2006/relationships/image" Target="../media/image81.PNG"/><Relationship Id="rId10" Type="http://schemas.openxmlformats.org/officeDocument/2006/relationships/image" Target="../media/image73.PNG"/><Relationship Id="rId4" Type="http://schemas.openxmlformats.org/officeDocument/2006/relationships/image" Target="../media/image79.PNG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26" y="4398391"/>
            <a:ext cx="2719407" cy="1123958"/>
          </a:xfrm>
          <a:prstGeom prst="rect">
            <a:avLst/>
          </a:prstGeom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51" y="1690688"/>
            <a:ext cx="2714645" cy="1271597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2964815"/>
            <a:ext cx="2705120" cy="1119196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3705"/>
            <a:ext cx="2714645" cy="1119196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505" y="1690688"/>
            <a:ext cx="2705120" cy="1266834"/>
          </a:xfrm>
          <a:prstGeom prst="rect">
            <a:avLst/>
          </a:prstGeom>
        </p:spPr>
      </p:pic>
      <p:pic>
        <p:nvPicPr>
          <p:cNvPr id="10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26" y="3046921"/>
            <a:ext cx="2724170" cy="1266834"/>
          </a:xfrm>
          <a:prstGeom prst="rect">
            <a:avLst/>
          </a:prstGeom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7" y="1690688"/>
            <a:ext cx="2714645" cy="11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966564"/>
            <a:ext cx="2007179" cy="1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52" y="1411891"/>
            <a:ext cx="1413483" cy="10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64" y="366468"/>
            <a:ext cx="2226043" cy="21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2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58" y="1511620"/>
            <a:ext cx="1300462" cy="100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2" y="1499431"/>
            <a:ext cx="1300460" cy="10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55" y="1259656"/>
            <a:ext cx="1300461" cy="12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2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48" y="1575460"/>
            <a:ext cx="1217685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32" y="1567543"/>
            <a:ext cx="1212520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83" y="1575460"/>
            <a:ext cx="973202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9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60" y="15754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3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55" y="15754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3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5" y="3023730"/>
            <a:ext cx="533404" cy="647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10" y="3014205"/>
            <a:ext cx="528641" cy="66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119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0" y="3014205"/>
            <a:ext cx="538166" cy="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8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38" y="2726543"/>
            <a:ext cx="3157561" cy="1814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4895824"/>
            <a:ext cx="3138510" cy="1795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2731306"/>
            <a:ext cx="3133748" cy="1809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617899"/>
            <a:ext cx="3138510" cy="1814526"/>
          </a:xfrm>
          <a:prstGeom prst="rect">
            <a:avLst/>
          </a:prstGeom>
        </p:spPr>
      </p:pic>
      <p:cxnSp>
        <p:nvCxnSpPr>
          <p:cNvPr id="8" name="Straight Arrow Connector 15"/>
          <p:cNvCxnSpPr>
            <a:cxnSpLocks/>
          </p:cNvCxnSpPr>
          <p:nvPr/>
        </p:nvCxnSpPr>
        <p:spPr>
          <a:xfrm>
            <a:off x="4518170" y="3717665"/>
            <a:ext cx="2156950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/>
          <p:cNvCxnSpPr>
            <a:cxnSpLocks/>
          </p:cNvCxnSpPr>
          <p:nvPr/>
        </p:nvCxnSpPr>
        <p:spPr>
          <a:xfrm>
            <a:off x="4424080" y="4541069"/>
            <a:ext cx="2251040" cy="112821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8"/>
          <p:cNvCxnSpPr>
            <a:cxnSpLocks/>
          </p:cNvCxnSpPr>
          <p:nvPr/>
        </p:nvCxnSpPr>
        <p:spPr>
          <a:xfrm flipV="1">
            <a:off x="4424080" y="1644510"/>
            <a:ext cx="2251040" cy="112821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9" y="5233322"/>
            <a:ext cx="533404" cy="6477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86" y="2921470"/>
            <a:ext cx="528641" cy="6619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9" y="1404326"/>
            <a:ext cx="538166" cy="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3707295" y="1166854"/>
            <a:ext cx="479336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1166854"/>
            <a:ext cx="12192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7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3707295" y="0"/>
            <a:ext cx="47933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1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94" y="3268779"/>
            <a:ext cx="442916" cy="66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0" y="3273541"/>
            <a:ext cx="485779" cy="65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114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3264016"/>
            <a:ext cx="490541" cy="676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64" y="3244966"/>
            <a:ext cx="466728" cy="68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39" y="1690688"/>
            <a:ext cx="3333774" cy="1476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3788" y="3273541"/>
            <a:ext cx="33623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Slightly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27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37" y="3257717"/>
            <a:ext cx="514354" cy="833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61" y="3238667"/>
            <a:ext cx="538166" cy="828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92" y="3238667"/>
            <a:ext cx="509591" cy="852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1" y="3229142"/>
            <a:ext cx="519116" cy="8382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56" y="1690688"/>
            <a:ext cx="2857521" cy="14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3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419681" y="2992173"/>
            <a:ext cx="3810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786123" y="2978388"/>
            <a:ext cx="381000" cy="6995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152565" y="2964326"/>
            <a:ext cx="381000" cy="7136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519007" y="2949982"/>
            <a:ext cx="381000" cy="7279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885449" y="2935349"/>
            <a:ext cx="381000" cy="7426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Up Arrow 12"/>
          <p:cNvSpPr/>
          <p:nvPr/>
        </p:nvSpPr>
        <p:spPr>
          <a:xfrm>
            <a:off x="1346222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Up Arrow 13"/>
          <p:cNvSpPr/>
          <p:nvPr/>
        </p:nvSpPr>
        <p:spPr>
          <a:xfrm>
            <a:off x="2712664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Up Arrow 14"/>
          <p:cNvSpPr/>
          <p:nvPr/>
        </p:nvSpPr>
        <p:spPr>
          <a:xfrm>
            <a:off x="4079106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Up Arrow 15"/>
          <p:cNvSpPr/>
          <p:nvPr/>
        </p:nvSpPr>
        <p:spPr>
          <a:xfrm>
            <a:off x="5445548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Up Arrow 16"/>
          <p:cNvSpPr/>
          <p:nvPr/>
        </p:nvSpPr>
        <p:spPr>
          <a:xfrm>
            <a:off x="6811990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1419681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2786123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4152565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519007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6885449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15"/>
          <p:cNvCxnSpPr>
            <a:cxnSpLocks/>
          </p:cNvCxnSpPr>
          <p:nvPr/>
        </p:nvCxnSpPr>
        <p:spPr>
          <a:xfrm flipV="1">
            <a:off x="1926840" y="3306658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/>
          <p:cNvCxnSpPr>
            <a:cxnSpLocks/>
          </p:cNvCxnSpPr>
          <p:nvPr/>
        </p:nvCxnSpPr>
        <p:spPr>
          <a:xfrm flipV="1">
            <a:off x="4659724" y="3306659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5"/>
          <p:cNvCxnSpPr>
            <a:cxnSpLocks/>
          </p:cNvCxnSpPr>
          <p:nvPr/>
        </p:nvCxnSpPr>
        <p:spPr>
          <a:xfrm flipV="1">
            <a:off x="3293282" y="3313976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5"/>
          <p:cNvCxnSpPr>
            <a:cxnSpLocks/>
          </p:cNvCxnSpPr>
          <p:nvPr/>
        </p:nvCxnSpPr>
        <p:spPr>
          <a:xfrm flipV="1">
            <a:off x="6026166" y="3306660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05" y="2228878"/>
            <a:ext cx="509591" cy="8524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31" y="2228878"/>
            <a:ext cx="509591" cy="8524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89" y="2228878"/>
            <a:ext cx="509591" cy="8524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47" y="2228878"/>
            <a:ext cx="509591" cy="8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3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63" y="3271715"/>
            <a:ext cx="681042" cy="814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24170" cy="1266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1715"/>
            <a:ext cx="647705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47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miley Face 3"/>
          <p:cNvSpPr>
            <a:spLocks/>
          </p:cNvSpPr>
          <p:nvPr/>
        </p:nvSpPr>
        <p:spPr>
          <a:xfrm>
            <a:off x="850864" y="2493514"/>
            <a:ext cx="14478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miley Face 5"/>
          <p:cNvSpPr/>
          <p:nvPr/>
        </p:nvSpPr>
        <p:spPr>
          <a:xfrm>
            <a:off x="838200" y="4869201"/>
            <a:ext cx="1447800" cy="1447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miley Face 6"/>
          <p:cNvSpPr/>
          <p:nvPr/>
        </p:nvSpPr>
        <p:spPr>
          <a:xfrm>
            <a:off x="3972414" y="2506177"/>
            <a:ext cx="6876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15"/>
          <p:cNvCxnSpPr>
            <a:cxnSpLocks/>
          </p:cNvCxnSpPr>
          <p:nvPr/>
        </p:nvCxnSpPr>
        <p:spPr>
          <a:xfrm>
            <a:off x="2470942" y="2836414"/>
            <a:ext cx="1329194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/>
          <p:cNvCxnSpPr>
            <a:cxnSpLocks/>
          </p:cNvCxnSpPr>
          <p:nvPr/>
        </p:nvCxnSpPr>
        <p:spPr>
          <a:xfrm rot="5400000">
            <a:off x="903835" y="4017926"/>
            <a:ext cx="1329194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79" y="3612444"/>
            <a:ext cx="681042" cy="8143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86" y="1690688"/>
            <a:ext cx="647705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2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Proportionally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42" y="3050940"/>
            <a:ext cx="466728" cy="728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9407" cy="1123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4" y="3065228"/>
            <a:ext cx="500066" cy="7000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76" y="1690688"/>
            <a:ext cx="2857521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074146" cy="2587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9" y="1690689"/>
            <a:ext cx="3074146" cy="2587114"/>
          </a:xfrm>
          <a:prstGeom prst="rect">
            <a:avLst/>
          </a:prstGeom>
        </p:spPr>
      </p:pic>
      <p:cxnSp>
        <p:nvCxnSpPr>
          <p:cNvPr id="6" name="Straight Arrow Connector 15"/>
          <p:cNvCxnSpPr>
            <a:cxnSpLocks/>
          </p:cNvCxnSpPr>
          <p:nvPr/>
        </p:nvCxnSpPr>
        <p:spPr>
          <a:xfrm flipV="1">
            <a:off x="4040888" y="2903544"/>
            <a:ext cx="1406190" cy="23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19" y="2054964"/>
            <a:ext cx="466728" cy="728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22" y="4466714"/>
            <a:ext cx="2857521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03" y="3578087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32" y="3578088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32" y="3578088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4"/>
          <p:cNvCxnSpPr/>
          <p:nvPr/>
        </p:nvCxnSpPr>
        <p:spPr>
          <a:xfrm>
            <a:off x="1616103" y="1749287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"/>
          <p:cNvCxnSpPr/>
          <p:nvPr/>
        </p:nvCxnSpPr>
        <p:spPr>
          <a:xfrm flipH="1">
            <a:off x="1616103" y="5102087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/>
          <p:cNvCxnSpPr/>
          <p:nvPr/>
        </p:nvCxnSpPr>
        <p:spPr>
          <a:xfrm>
            <a:off x="1539903" y="423072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/>
          <p:cNvCxnSpPr/>
          <p:nvPr/>
        </p:nvCxnSpPr>
        <p:spPr>
          <a:xfrm>
            <a:off x="1539903" y="353730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/>
          <p:cNvCxnSpPr/>
          <p:nvPr/>
        </p:nvCxnSpPr>
        <p:spPr>
          <a:xfrm>
            <a:off x="1539903" y="284388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>
            <a:off x="1539903" y="215046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2"/>
          <p:cNvSpPr txBox="1"/>
          <p:nvPr/>
        </p:nvSpPr>
        <p:spPr>
          <a:xfrm>
            <a:off x="1006503" y="4101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1006503" y="33988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10065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1006503" y="201196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1997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3063903" y="513390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4283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24"/>
          <p:cNvSpPr txBox="1"/>
          <p:nvPr/>
        </p:nvSpPr>
        <p:spPr>
          <a:xfrm>
            <a:off x="1844703" y="33111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28988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26"/>
          <p:cNvSpPr txBox="1"/>
          <p:nvPr/>
        </p:nvSpPr>
        <p:spPr>
          <a:xfrm>
            <a:off x="4016403" y="187347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30"/>
          <p:cNvSpPr txBox="1"/>
          <p:nvPr/>
        </p:nvSpPr>
        <p:spPr>
          <a:xfrm>
            <a:off x="1694283" y="5394326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03" y="3578087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96" y="2981249"/>
            <a:ext cx="838014" cy="19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15" y="2283148"/>
            <a:ext cx="1141976" cy="26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4"/>
          <p:cNvCxnSpPr/>
          <p:nvPr/>
        </p:nvCxnSpPr>
        <p:spPr>
          <a:xfrm>
            <a:off x="1616103" y="1749287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/>
          <p:cNvCxnSpPr/>
          <p:nvPr/>
        </p:nvCxnSpPr>
        <p:spPr>
          <a:xfrm flipH="1">
            <a:off x="1616103" y="5102087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/>
          <p:nvPr/>
        </p:nvCxnSpPr>
        <p:spPr>
          <a:xfrm>
            <a:off x="1539903" y="423072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"/>
          <p:cNvCxnSpPr/>
          <p:nvPr/>
        </p:nvCxnSpPr>
        <p:spPr>
          <a:xfrm>
            <a:off x="1539903" y="353730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/>
          <p:cNvCxnSpPr/>
          <p:nvPr/>
        </p:nvCxnSpPr>
        <p:spPr>
          <a:xfrm>
            <a:off x="1539903" y="284388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5"/>
          <p:cNvCxnSpPr/>
          <p:nvPr/>
        </p:nvCxnSpPr>
        <p:spPr>
          <a:xfrm>
            <a:off x="1539903" y="215046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/>
          <p:cNvSpPr txBox="1"/>
          <p:nvPr/>
        </p:nvSpPr>
        <p:spPr>
          <a:xfrm>
            <a:off x="1006503" y="4101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1006503" y="33988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10065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1006503" y="201196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20"/>
          <p:cNvSpPr txBox="1"/>
          <p:nvPr/>
        </p:nvSpPr>
        <p:spPr>
          <a:xfrm>
            <a:off x="1997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21"/>
          <p:cNvSpPr txBox="1"/>
          <p:nvPr/>
        </p:nvSpPr>
        <p:spPr>
          <a:xfrm>
            <a:off x="3063903" y="513390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4283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1844703" y="33111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28988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4016403" y="187347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1694283" y="5394326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Setting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96" y="589753"/>
            <a:ext cx="795343" cy="876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8000"/>
            <a:ext cx="1419235" cy="30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8575"/>
            <a:ext cx="1604974" cy="40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05120" cy="1266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6537"/>
            <a:ext cx="1395423" cy="228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5" y="3669352"/>
            <a:ext cx="785818" cy="681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3645823"/>
            <a:ext cx="752481" cy="681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3770194"/>
            <a:ext cx="785818" cy="666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32" y="2813755"/>
            <a:ext cx="790581" cy="6715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2806276"/>
            <a:ext cx="747718" cy="6667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2843917"/>
            <a:ext cx="771531" cy="671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32" y="1962920"/>
            <a:ext cx="762006" cy="666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1961967"/>
            <a:ext cx="766768" cy="6715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1917640"/>
            <a:ext cx="771531" cy="671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8040"/>
            <a:ext cx="1604974" cy="204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53334"/>
            <a:ext cx="1595449" cy="2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8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5" name="Straight Arrow Connector 15"/>
          <p:cNvCxnSpPr>
            <a:cxnSpLocks noChangeAspect="1"/>
          </p:cNvCxnSpPr>
          <p:nvPr/>
        </p:nvCxnSpPr>
        <p:spPr>
          <a:xfrm>
            <a:off x="4370844" y="3254520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33" y="1859906"/>
            <a:ext cx="1419235" cy="300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5" y="4078533"/>
            <a:ext cx="1395423" cy="228602"/>
          </a:xfrm>
          <a:prstGeom prst="rect">
            <a:avLst/>
          </a:prstGeom>
        </p:spPr>
      </p:pic>
      <p:cxnSp>
        <p:nvCxnSpPr>
          <p:cNvPr id="10" name="Straight Arrow Connector 15"/>
          <p:cNvCxnSpPr>
            <a:cxnSpLocks noChangeAspect="1"/>
          </p:cNvCxnSpPr>
          <p:nvPr/>
        </p:nvCxnSpPr>
        <p:spPr>
          <a:xfrm flipV="1">
            <a:off x="4358939" y="1690688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4" y="2309400"/>
            <a:ext cx="1272209" cy="14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63" y="902570"/>
            <a:ext cx="2372454" cy="14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73" y="2824122"/>
            <a:ext cx="2372454" cy="2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6" name="Straight Arrow Connector 8"/>
          <p:cNvCxnSpPr>
            <a:cxnSpLocks/>
          </p:cNvCxnSpPr>
          <p:nvPr/>
        </p:nvCxnSpPr>
        <p:spPr>
          <a:xfrm flipH="1">
            <a:off x="1623296" y="3396223"/>
            <a:ext cx="599" cy="1101905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44" y="3568198"/>
            <a:ext cx="485779" cy="657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83" y="4494794"/>
            <a:ext cx="442916" cy="661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58" y="3602727"/>
            <a:ext cx="490541" cy="676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83" y="698028"/>
            <a:ext cx="466728" cy="685805"/>
          </a:xfrm>
          <a:prstGeom prst="rect">
            <a:avLst/>
          </a:prstGeom>
        </p:spPr>
      </p:pic>
      <p:cxnSp>
        <p:nvCxnSpPr>
          <p:cNvPr id="17" name="Straight Arrow Connector 8"/>
          <p:cNvCxnSpPr>
            <a:cxnSpLocks/>
          </p:cNvCxnSpPr>
          <p:nvPr/>
        </p:nvCxnSpPr>
        <p:spPr>
          <a:xfrm flipH="1">
            <a:off x="5342810" y="3389914"/>
            <a:ext cx="599" cy="1101905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/>
          <p:cNvCxnSpPr>
            <a:cxnSpLocks/>
          </p:cNvCxnSpPr>
          <p:nvPr/>
        </p:nvCxnSpPr>
        <p:spPr>
          <a:xfrm>
            <a:off x="8962580" y="1537260"/>
            <a:ext cx="1175334" cy="0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8"/>
          <p:cNvCxnSpPr>
            <a:cxnSpLocks/>
          </p:cNvCxnSpPr>
          <p:nvPr/>
        </p:nvCxnSpPr>
        <p:spPr>
          <a:xfrm>
            <a:off x="8950674" y="5315455"/>
            <a:ext cx="1175334" cy="0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4487" y="1690688"/>
            <a:ext cx="2983418" cy="1593706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64487" y="4609957"/>
            <a:ext cx="2983418" cy="1593706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596520" y="1690688"/>
            <a:ext cx="2983418" cy="1565277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596520" y="4625769"/>
            <a:ext cx="2983418" cy="1565277"/>
          </a:xfrm>
          <a:prstGeom prst="rect">
            <a:avLst/>
          </a:prstGeom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179686" y="181773"/>
            <a:ext cx="1634679" cy="3102621"/>
          </a:xfrm>
          <a:prstGeom prst="rect">
            <a:avLst/>
          </a:prstGeom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379079" y="182243"/>
            <a:ext cx="1634679" cy="3102621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247047" y="3568198"/>
            <a:ext cx="1634679" cy="3096082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9078" y="3608745"/>
            <a:ext cx="1634679" cy="30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9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Straight Arrow Connector 15"/>
          <p:cNvCxnSpPr>
            <a:cxnSpLocks/>
          </p:cNvCxnSpPr>
          <p:nvPr/>
        </p:nvCxnSpPr>
        <p:spPr>
          <a:xfrm>
            <a:off x="-625315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15"/>
          <p:cNvCxnSpPr>
            <a:cxnSpLocks/>
          </p:cNvCxnSpPr>
          <p:nvPr/>
        </p:nvCxnSpPr>
        <p:spPr>
          <a:xfrm>
            <a:off x="895809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15"/>
          <p:cNvCxnSpPr>
            <a:cxnSpLocks/>
          </p:cNvCxnSpPr>
          <p:nvPr/>
        </p:nvCxnSpPr>
        <p:spPr>
          <a:xfrm>
            <a:off x="2416932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15"/>
          <p:cNvCxnSpPr>
            <a:cxnSpLocks/>
          </p:cNvCxnSpPr>
          <p:nvPr/>
        </p:nvCxnSpPr>
        <p:spPr>
          <a:xfrm>
            <a:off x="3938056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15"/>
          <p:cNvCxnSpPr>
            <a:cxnSpLocks/>
          </p:cNvCxnSpPr>
          <p:nvPr/>
        </p:nvCxnSpPr>
        <p:spPr>
          <a:xfrm>
            <a:off x="5459180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15"/>
          <p:cNvCxnSpPr>
            <a:cxnSpLocks/>
          </p:cNvCxnSpPr>
          <p:nvPr/>
        </p:nvCxnSpPr>
        <p:spPr>
          <a:xfrm>
            <a:off x="6980304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15"/>
          <p:cNvCxnSpPr>
            <a:cxnSpLocks/>
          </p:cNvCxnSpPr>
          <p:nvPr/>
        </p:nvCxnSpPr>
        <p:spPr>
          <a:xfrm>
            <a:off x="8501428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15"/>
          <p:cNvCxnSpPr>
            <a:cxnSpLocks/>
          </p:cNvCxnSpPr>
          <p:nvPr/>
        </p:nvCxnSpPr>
        <p:spPr>
          <a:xfrm>
            <a:off x="10022551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15"/>
          <p:cNvCxnSpPr>
            <a:cxnSpLocks/>
            <a:stCxn id="2" idx="2"/>
            <a:endCxn id="33" idx="0"/>
          </p:cNvCxnSpPr>
          <p:nvPr/>
        </p:nvCxnSpPr>
        <p:spPr>
          <a:xfrm flipH="1">
            <a:off x="-625315" y="1690688"/>
            <a:ext cx="6721315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15"/>
          <p:cNvCxnSpPr>
            <a:cxnSpLocks/>
            <a:stCxn id="2" idx="2"/>
            <a:endCxn id="54" idx="0"/>
          </p:cNvCxnSpPr>
          <p:nvPr/>
        </p:nvCxnSpPr>
        <p:spPr>
          <a:xfrm flipH="1">
            <a:off x="895809" y="1690688"/>
            <a:ext cx="5200191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15"/>
          <p:cNvCxnSpPr>
            <a:cxnSpLocks/>
            <a:stCxn id="2" idx="2"/>
            <a:endCxn id="59" idx="0"/>
          </p:cNvCxnSpPr>
          <p:nvPr/>
        </p:nvCxnSpPr>
        <p:spPr>
          <a:xfrm flipH="1">
            <a:off x="2416933" y="1690688"/>
            <a:ext cx="3679067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15"/>
          <p:cNvCxnSpPr>
            <a:cxnSpLocks/>
            <a:stCxn id="2" idx="2"/>
            <a:endCxn id="66" idx="0"/>
          </p:cNvCxnSpPr>
          <p:nvPr/>
        </p:nvCxnSpPr>
        <p:spPr>
          <a:xfrm flipH="1">
            <a:off x="3938057" y="1690688"/>
            <a:ext cx="2157943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15"/>
          <p:cNvCxnSpPr>
            <a:cxnSpLocks/>
            <a:stCxn id="2" idx="2"/>
            <a:endCxn id="69" idx="0"/>
          </p:cNvCxnSpPr>
          <p:nvPr/>
        </p:nvCxnSpPr>
        <p:spPr>
          <a:xfrm flipH="1">
            <a:off x="5459181" y="1690688"/>
            <a:ext cx="636819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15"/>
          <p:cNvCxnSpPr>
            <a:cxnSpLocks/>
            <a:stCxn id="2" idx="2"/>
            <a:endCxn id="74" idx="0"/>
          </p:cNvCxnSpPr>
          <p:nvPr/>
        </p:nvCxnSpPr>
        <p:spPr>
          <a:xfrm>
            <a:off x="6096000" y="1690688"/>
            <a:ext cx="884303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15"/>
          <p:cNvCxnSpPr>
            <a:cxnSpLocks/>
            <a:endCxn id="77" idx="0"/>
          </p:cNvCxnSpPr>
          <p:nvPr/>
        </p:nvCxnSpPr>
        <p:spPr>
          <a:xfrm>
            <a:off x="6064314" y="1690688"/>
            <a:ext cx="2437114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15"/>
          <p:cNvCxnSpPr>
            <a:cxnSpLocks/>
            <a:stCxn id="2" idx="2"/>
            <a:endCxn id="80" idx="0"/>
          </p:cNvCxnSpPr>
          <p:nvPr/>
        </p:nvCxnSpPr>
        <p:spPr>
          <a:xfrm>
            <a:off x="6096000" y="1690688"/>
            <a:ext cx="3926552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15"/>
          <p:cNvCxnSpPr>
            <a:cxnSpLocks/>
          </p:cNvCxnSpPr>
          <p:nvPr/>
        </p:nvCxnSpPr>
        <p:spPr>
          <a:xfrm>
            <a:off x="11543674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15"/>
          <p:cNvCxnSpPr>
            <a:cxnSpLocks/>
            <a:stCxn id="2" idx="2"/>
            <a:endCxn id="83" idx="0"/>
          </p:cNvCxnSpPr>
          <p:nvPr/>
        </p:nvCxnSpPr>
        <p:spPr>
          <a:xfrm>
            <a:off x="6096000" y="1690688"/>
            <a:ext cx="5447674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14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5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9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9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6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23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9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47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4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6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7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94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0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1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3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840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5783179" y="826326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938136" y="5182613"/>
            <a:ext cx="1133642" cy="1133642"/>
          </a:xfrm>
          <a:prstGeom prst="rect">
            <a:avLst/>
          </a:prstGeom>
          <a:solidFill>
            <a:srgbClr val="EA6B13"/>
          </a:solidFill>
          <a:ln>
            <a:solidFill>
              <a:srgbClr val="EE8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-938136" y="5182613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328987" y="5182613"/>
            <a:ext cx="1133642" cy="1133642"/>
          </a:xfrm>
          <a:prstGeom prst="rect">
            <a:avLst/>
          </a:prstGeom>
          <a:solidFill>
            <a:srgbClr val="EA6B13"/>
          </a:solidFill>
          <a:ln>
            <a:solidFill>
              <a:srgbClr val="EE8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582987" y="5182613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1596110" y="5182613"/>
            <a:ext cx="1133642" cy="1133642"/>
          </a:xfrm>
          <a:prstGeom prst="rect">
            <a:avLst/>
          </a:prstGeom>
          <a:solidFill>
            <a:srgbClr val="EA6B13"/>
          </a:solidFill>
          <a:ln>
            <a:solidFill>
              <a:srgbClr val="EE8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2104110" y="5182613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3625234" y="4928613"/>
            <a:ext cx="1133642" cy="1133642"/>
          </a:xfrm>
          <a:prstGeom prst="rect">
            <a:avLst/>
          </a:prstGeom>
          <a:solidFill>
            <a:srgbClr val="EA6B13"/>
          </a:solidFill>
          <a:ln>
            <a:solidFill>
              <a:srgbClr val="EE8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>
            <a:off x="3625234" y="5182613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>
            <a:off x="4892357" y="4928613"/>
            <a:ext cx="1133642" cy="1133642"/>
          </a:xfrm>
          <a:prstGeom prst="rect">
            <a:avLst/>
          </a:prstGeom>
          <a:solidFill>
            <a:srgbClr val="EA6B13"/>
          </a:solidFill>
          <a:ln>
            <a:solidFill>
              <a:srgbClr val="EE8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>
            <a:spLocks noChangeAspect="1"/>
          </p:cNvSpPr>
          <p:nvPr/>
        </p:nvSpPr>
        <p:spPr>
          <a:xfrm>
            <a:off x="5146357" y="5182613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>
            <a:off x="6159481" y="4928613"/>
            <a:ext cx="1133642" cy="1133642"/>
          </a:xfrm>
          <a:prstGeom prst="rect">
            <a:avLst/>
          </a:prstGeom>
          <a:solidFill>
            <a:srgbClr val="EA6B13"/>
          </a:solidFill>
          <a:ln>
            <a:solidFill>
              <a:srgbClr val="EE8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>
            <a:off x="6667481" y="5182613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>
            <a:off x="8188603" y="4674614"/>
            <a:ext cx="1133642" cy="1133642"/>
          </a:xfrm>
          <a:prstGeom prst="rect">
            <a:avLst/>
          </a:prstGeom>
          <a:solidFill>
            <a:srgbClr val="EA6B13"/>
          </a:solidFill>
          <a:ln>
            <a:solidFill>
              <a:srgbClr val="EE8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>
            <a:off x="8188603" y="5182614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>
            <a:off x="9455726" y="4674614"/>
            <a:ext cx="1133642" cy="1133642"/>
          </a:xfrm>
          <a:prstGeom prst="rect">
            <a:avLst/>
          </a:prstGeom>
          <a:solidFill>
            <a:srgbClr val="EA6B13"/>
          </a:solidFill>
          <a:ln>
            <a:solidFill>
              <a:srgbClr val="EE8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>
            <a:off x="9709726" y="5182614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>
            <a:off x="10722851" y="4674613"/>
            <a:ext cx="1133642" cy="1133642"/>
          </a:xfrm>
          <a:prstGeom prst="rect">
            <a:avLst/>
          </a:prstGeom>
          <a:solidFill>
            <a:srgbClr val="EA6B13"/>
          </a:solidFill>
          <a:ln>
            <a:solidFill>
              <a:srgbClr val="EE8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>
            <a:off x="11230851" y="5182613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Oval 9"/>
          <p:cNvSpPr>
            <a:spLocks/>
          </p:cNvSpPr>
          <p:nvPr/>
        </p:nvSpPr>
        <p:spPr>
          <a:xfrm rot="2700000">
            <a:off x="2961122" y="3228486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2726086">
            <a:off x="2220673" y="2550673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8126086">
            <a:off x="3668505" y="2561659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3526086">
            <a:off x="3657518" y="4009492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8926086">
            <a:off x="2209690" y="3998510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15"/>
          <p:cNvCxnSpPr>
            <a:cxnSpLocks noChangeAspect="1"/>
          </p:cNvCxnSpPr>
          <p:nvPr/>
        </p:nvCxnSpPr>
        <p:spPr>
          <a:xfrm rot="20400000">
            <a:off x="4844370" y="3907675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5"/>
          <p:cNvCxnSpPr>
            <a:cxnSpLocks noChangeAspect="1"/>
          </p:cNvCxnSpPr>
          <p:nvPr/>
        </p:nvCxnSpPr>
        <p:spPr>
          <a:xfrm rot="1200000" flipV="1">
            <a:off x="4832465" y="2343843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37" y="4868446"/>
            <a:ext cx="1604974" cy="204789"/>
          </a:xfrm>
          <a:prstGeom prst="rect">
            <a:avLst/>
          </a:prstGeom>
        </p:spPr>
      </p:pic>
      <p:pic>
        <p:nvPicPr>
          <p:cNvPr id="64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32" y="2376501"/>
            <a:ext cx="1595449" cy="204789"/>
          </a:xfrm>
          <a:prstGeom prst="rect">
            <a:avLst/>
          </a:prstGeom>
        </p:spPr>
      </p:pic>
      <p:sp>
        <p:nvSpPr>
          <p:cNvPr id="85" name="Oval 84"/>
          <p:cNvSpPr>
            <a:spLocks/>
          </p:cNvSpPr>
          <p:nvPr/>
        </p:nvSpPr>
        <p:spPr>
          <a:xfrm rot="2700000">
            <a:off x="7582200" y="1631688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Arrow 85"/>
          <p:cNvSpPr/>
          <p:nvPr/>
        </p:nvSpPr>
        <p:spPr>
          <a:xfrm>
            <a:off x="6802543" y="1018051"/>
            <a:ext cx="999202" cy="825159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400878 w 7359328"/>
              <a:gd name="connsiteY0" fmla="*/ 1359477 h 1765078"/>
              <a:gd name="connsiteX1" fmla="*/ 0 w 7359328"/>
              <a:gd name="connsiteY1" fmla="*/ 0 h 1765078"/>
              <a:gd name="connsiteX2" fmla="*/ 6806480 w 7359328"/>
              <a:gd name="connsiteY2" fmla="*/ 953875 h 1765078"/>
              <a:gd name="connsiteX3" fmla="*/ 6806480 w 7359328"/>
              <a:gd name="connsiteY3" fmla="*/ 1156676 h 1765078"/>
              <a:gd name="connsiteX4" fmla="*/ 7359328 w 7359328"/>
              <a:gd name="connsiteY4" fmla="*/ 1156676 h 1765078"/>
              <a:gd name="connsiteX5" fmla="*/ 7359328 w 7359328"/>
              <a:gd name="connsiteY5" fmla="*/ 1562277 h 1765078"/>
              <a:gd name="connsiteX6" fmla="*/ 6806480 w 7359328"/>
              <a:gd name="connsiteY6" fmla="*/ 1562277 h 1765078"/>
              <a:gd name="connsiteX7" fmla="*/ 6806480 w 7359328"/>
              <a:gd name="connsiteY7" fmla="*/ 1765078 h 1765078"/>
              <a:gd name="connsiteX8" fmla="*/ 6400878 w 7359328"/>
              <a:gd name="connsiteY8" fmla="*/ 1359477 h 1765078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6417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405602 w 958450"/>
              <a:gd name="connsiteY2" fmla="*/ 138624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572048 w 958450"/>
              <a:gd name="connsiteY2" fmla="*/ 146661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9993"/>
              <a:gd name="connsiteY0" fmla="*/ 0 h 747026"/>
              <a:gd name="connsiteX1" fmla="*/ 716534 w 959993"/>
              <a:gd name="connsiteY1" fmla="*/ 4353 h 747026"/>
              <a:gd name="connsiteX2" fmla="*/ 572048 w 959993"/>
              <a:gd name="connsiteY2" fmla="*/ 146661 h 747026"/>
              <a:gd name="connsiteX3" fmla="*/ 959993 w 959993"/>
              <a:gd name="connsiteY3" fmla="*/ 540539 h 747026"/>
              <a:gd name="connsiteX4" fmla="*/ 958450 w 959993"/>
              <a:gd name="connsiteY4" fmla="*/ 544225 h 747026"/>
              <a:gd name="connsiteX5" fmla="*/ 405602 w 959993"/>
              <a:gd name="connsiteY5" fmla="*/ 544225 h 747026"/>
              <a:gd name="connsiteX6" fmla="*/ 405602 w 959993"/>
              <a:gd name="connsiteY6" fmla="*/ 747026 h 747026"/>
              <a:gd name="connsiteX7" fmla="*/ 0 w 959993"/>
              <a:gd name="connsiteY7" fmla="*/ 341425 h 747026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405602 w 959993"/>
              <a:gd name="connsiteY5" fmla="*/ 544225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138591 w 959993"/>
              <a:gd name="connsiteY6" fmla="*/ 573590 h 825158"/>
              <a:gd name="connsiteX7" fmla="*/ 0 w 959993"/>
              <a:gd name="connsiteY7" fmla="*/ 341425 h 825158"/>
              <a:gd name="connsiteX0" fmla="*/ 4352 w 821402"/>
              <a:gd name="connsiteY0" fmla="*/ 1 h 825159"/>
              <a:gd name="connsiteX1" fmla="*/ 577943 w 821402"/>
              <a:gd name="connsiteY1" fmla="*/ 4354 h 825159"/>
              <a:gd name="connsiteX2" fmla="*/ 433457 w 821402"/>
              <a:gd name="connsiteY2" fmla="*/ 146662 h 825159"/>
              <a:gd name="connsiteX3" fmla="*/ 821402 w 821402"/>
              <a:gd name="connsiteY3" fmla="*/ 540540 h 825159"/>
              <a:gd name="connsiteX4" fmla="*/ 532431 w 821402"/>
              <a:gd name="connsiteY4" fmla="*/ 825159 h 825159"/>
              <a:gd name="connsiteX5" fmla="*/ 144486 w 821402"/>
              <a:gd name="connsiteY5" fmla="*/ 431281 h 825159"/>
              <a:gd name="connsiteX6" fmla="*/ 0 w 821402"/>
              <a:gd name="connsiteY6" fmla="*/ 573591 h 825159"/>
              <a:gd name="connsiteX7" fmla="*/ 4352 w 821402"/>
              <a:gd name="connsiteY7" fmla="*/ 0 h 82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2" h="825159">
                <a:moveTo>
                  <a:pt x="4352" y="1"/>
                </a:moveTo>
                <a:lnTo>
                  <a:pt x="577943" y="4354"/>
                </a:lnTo>
                <a:lnTo>
                  <a:pt x="433457" y="146662"/>
                </a:lnTo>
                <a:lnTo>
                  <a:pt x="821402" y="540540"/>
                </a:lnTo>
                <a:lnTo>
                  <a:pt x="532431" y="825159"/>
                </a:lnTo>
                <a:lnTo>
                  <a:pt x="144486" y="431281"/>
                </a:lnTo>
                <a:lnTo>
                  <a:pt x="0" y="573591"/>
                </a:lnTo>
                <a:lnTo>
                  <a:pt x="435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Arrow 86"/>
          <p:cNvSpPr/>
          <p:nvPr/>
        </p:nvSpPr>
        <p:spPr>
          <a:xfrm>
            <a:off x="8107274" y="1029828"/>
            <a:ext cx="1002960" cy="821403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48710 w 8807160"/>
              <a:gd name="connsiteY0" fmla="*/ 1370463 h 1776064"/>
              <a:gd name="connsiteX1" fmla="*/ 0 w 8807160"/>
              <a:gd name="connsiteY1" fmla="*/ 0 h 1776064"/>
              <a:gd name="connsiteX2" fmla="*/ 8254312 w 8807160"/>
              <a:gd name="connsiteY2" fmla="*/ 964861 h 1776064"/>
              <a:gd name="connsiteX3" fmla="*/ 8254312 w 8807160"/>
              <a:gd name="connsiteY3" fmla="*/ 1167662 h 1776064"/>
              <a:gd name="connsiteX4" fmla="*/ 8807160 w 8807160"/>
              <a:gd name="connsiteY4" fmla="*/ 1167662 h 1776064"/>
              <a:gd name="connsiteX5" fmla="*/ 8807160 w 8807160"/>
              <a:gd name="connsiteY5" fmla="*/ 1573263 h 1776064"/>
              <a:gd name="connsiteX6" fmla="*/ 8254312 w 8807160"/>
              <a:gd name="connsiteY6" fmla="*/ 1573263 h 1776064"/>
              <a:gd name="connsiteX7" fmla="*/ 8254312 w 8807160"/>
              <a:gd name="connsiteY7" fmla="*/ 1776064 h 1776064"/>
              <a:gd name="connsiteX8" fmla="*/ 7848710 w 8807160"/>
              <a:gd name="connsiteY8" fmla="*/ 1370463 h 1776064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69320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405602 w 958450"/>
              <a:gd name="connsiteY2" fmla="*/ 133481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673988 w 958450"/>
              <a:gd name="connsiteY2" fmla="*/ 429105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817050"/>
              <a:gd name="connsiteX1" fmla="*/ 816297 w 958450"/>
              <a:gd name="connsiteY1" fmla="*/ 573591 h 817050"/>
              <a:gd name="connsiteX2" fmla="*/ 673988 w 958450"/>
              <a:gd name="connsiteY2" fmla="*/ 429105 h 817050"/>
              <a:gd name="connsiteX3" fmla="*/ 280110 w 958450"/>
              <a:gd name="connsiteY3" fmla="*/ 817050 h 817050"/>
              <a:gd name="connsiteX4" fmla="*/ 958450 w 958450"/>
              <a:gd name="connsiteY4" fmla="*/ 539082 h 817050"/>
              <a:gd name="connsiteX5" fmla="*/ 405602 w 958450"/>
              <a:gd name="connsiteY5" fmla="*/ 539082 h 817050"/>
              <a:gd name="connsiteX6" fmla="*/ 405602 w 958450"/>
              <a:gd name="connsiteY6" fmla="*/ 741883 h 817050"/>
              <a:gd name="connsiteX7" fmla="*/ 0 w 958450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410111 w 825159"/>
              <a:gd name="connsiteY5" fmla="*/ 539082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393879 w 825159"/>
              <a:gd name="connsiteY5" fmla="*/ 140133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4353 h 821403"/>
              <a:gd name="connsiteX1" fmla="*/ 820806 w 825159"/>
              <a:gd name="connsiteY1" fmla="*/ 577944 h 821403"/>
              <a:gd name="connsiteX2" fmla="*/ 678497 w 825159"/>
              <a:gd name="connsiteY2" fmla="*/ 433458 h 821403"/>
              <a:gd name="connsiteX3" fmla="*/ 284619 w 825159"/>
              <a:gd name="connsiteY3" fmla="*/ 821403 h 821403"/>
              <a:gd name="connsiteX4" fmla="*/ 0 w 825159"/>
              <a:gd name="connsiteY4" fmla="*/ 532431 h 821403"/>
              <a:gd name="connsiteX5" fmla="*/ 393879 w 825159"/>
              <a:gd name="connsiteY5" fmla="*/ 144486 h 821403"/>
              <a:gd name="connsiteX6" fmla="*/ 251569 w 825159"/>
              <a:gd name="connsiteY6" fmla="*/ 0 h 821403"/>
              <a:gd name="connsiteX7" fmla="*/ 4509 w 825159"/>
              <a:gd name="connsiteY7" fmla="*/ 340635 h 821403"/>
              <a:gd name="connsiteX0" fmla="*/ 825159 w 825160"/>
              <a:gd name="connsiteY0" fmla="*/ 4353 h 821403"/>
              <a:gd name="connsiteX1" fmla="*/ 820806 w 825160"/>
              <a:gd name="connsiteY1" fmla="*/ 577944 h 821403"/>
              <a:gd name="connsiteX2" fmla="*/ 678497 w 825160"/>
              <a:gd name="connsiteY2" fmla="*/ 433458 h 821403"/>
              <a:gd name="connsiteX3" fmla="*/ 284619 w 825160"/>
              <a:gd name="connsiteY3" fmla="*/ 821403 h 821403"/>
              <a:gd name="connsiteX4" fmla="*/ 0 w 825160"/>
              <a:gd name="connsiteY4" fmla="*/ 532431 h 821403"/>
              <a:gd name="connsiteX5" fmla="*/ 393879 w 825160"/>
              <a:gd name="connsiteY5" fmla="*/ 144486 h 821403"/>
              <a:gd name="connsiteX6" fmla="*/ 251569 w 825160"/>
              <a:gd name="connsiteY6" fmla="*/ 0 h 821403"/>
              <a:gd name="connsiteX7" fmla="*/ 825160 w 825160"/>
              <a:gd name="connsiteY7" fmla="*/ 4353 h 82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60" h="821403">
                <a:moveTo>
                  <a:pt x="825159" y="4353"/>
                </a:moveTo>
                <a:lnTo>
                  <a:pt x="820806" y="577944"/>
                </a:lnTo>
                <a:lnTo>
                  <a:pt x="678497" y="433458"/>
                </a:lnTo>
                <a:lnTo>
                  <a:pt x="284619" y="821403"/>
                </a:lnTo>
                <a:lnTo>
                  <a:pt x="0" y="532431"/>
                </a:lnTo>
                <a:lnTo>
                  <a:pt x="393879" y="144486"/>
                </a:lnTo>
                <a:lnTo>
                  <a:pt x="251569" y="0"/>
                </a:lnTo>
                <a:lnTo>
                  <a:pt x="825160" y="435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Arrow 87"/>
          <p:cNvSpPr/>
          <p:nvPr/>
        </p:nvSpPr>
        <p:spPr>
          <a:xfrm>
            <a:off x="8099252" y="2334562"/>
            <a:ext cx="999203" cy="825160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37723 w 8796173"/>
              <a:gd name="connsiteY0" fmla="*/ 2818296 h 3223897"/>
              <a:gd name="connsiteX1" fmla="*/ 0 w 8796173"/>
              <a:gd name="connsiteY1" fmla="*/ 0 h 3223897"/>
              <a:gd name="connsiteX2" fmla="*/ 8243325 w 8796173"/>
              <a:gd name="connsiteY2" fmla="*/ 2412694 h 3223897"/>
              <a:gd name="connsiteX3" fmla="*/ 8243325 w 8796173"/>
              <a:gd name="connsiteY3" fmla="*/ 2615495 h 3223897"/>
              <a:gd name="connsiteX4" fmla="*/ 8796173 w 8796173"/>
              <a:gd name="connsiteY4" fmla="*/ 2615495 h 3223897"/>
              <a:gd name="connsiteX5" fmla="*/ 8796173 w 8796173"/>
              <a:gd name="connsiteY5" fmla="*/ 3021096 h 3223897"/>
              <a:gd name="connsiteX6" fmla="*/ 8243325 w 8796173"/>
              <a:gd name="connsiteY6" fmla="*/ 3021096 h 3223897"/>
              <a:gd name="connsiteX7" fmla="*/ 8243325 w 8796173"/>
              <a:gd name="connsiteY7" fmla="*/ 3223897 h 3223897"/>
              <a:gd name="connsiteX8" fmla="*/ 7837723 w 8796173"/>
              <a:gd name="connsiteY8" fmla="*/ 2818296 h 3223897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74702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405602 w 958450"/>
              <a:gd name="connsiteY2" fmla="*/ 0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386402 w 958450"/>
              <a:gd name="connsiteY2" fmla="*/ 397563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7050 w 959993"/>
              <a:gd name="connsiteY0" fmla="*/ 540541 h 604717"/>
              <a:gd name="connsiteX1" fmla="*/ 243459 w 959993"/>
              <a:gd name="connsiteY1" fmla="*/ 536188 h 604717"/>
              <a:gd name="connsiteX2" fmla="*/ 387945 w 959993"/>
              <a:gd name="connsiteY2" fmla="*/ 393878 h 604717"/>
              <a:gd name="connsiteX3" fmla="*/ 0 w 959993"/>
              <a:gd name="connsiteY3" fmla="*/ 0 h 604717"/>
              <a:gd name="connsiteX4" fmla="*/ 959993 w 959993"/>
              <a:gd name="connsiteY4" fmla="*/ 401916 h 604717"/>
              <a:gd name="connsiteX5" fmla="*/ 407145 w 959993"/>
              <a:gd name="connsiteY5" fmla="*/ 401916 h 604717"/>
              <a:gd name="connsiteX6" fmla="*/ 407145 w 959993"/>
              <a:gd name="connsiteY6" fmla="*/ 604717 h 604717"/>
              <a:gd name="connsiteX7" fmla="*/ 1543 w 959993"/>
              <a:gd name="connsiteY7" fmla="*/ 199116 h 604717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407145 w 817050"/>
              <a:gd name="connsiteY5" fmla="*/ 686535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676917 w 817050"/>
              <a:gd name="connsiteY5" fmla="*/ 393878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1543 w 821403"/>
              <a:gd name="connsiteY7" fmla="*/ 483735 h 825160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817051 w 821403"/>
              <a:gd name="connsiteY7" fmla="*/ 825159 h 82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3" h="825160">
                <a:moveTo>
                  <a:pt x="817050" y="825160"/>
                </a:moveTo>
                <a:lnTo>
                  <a:pt x="243459" y="820807"/>
                </a:lnTo>
                <a:lnTo>
                  <a:pt x="387945" y="678497"/>
                </a:lnTo>
                <a:lnTo>
                  <a:pt x="0" y="284619"/>
                </a:lnTo>
                <a:lnTo>
                  <a:pt x="288972" y="0"/>
                </a:lnTo>
                <a:lnTo>
                  <a:pt x="676917" y="393878"/>
                </a:lnTo>
                <a:lnTo>
                  <a:pt x="821403" y="251568"/>
                </a:lnTo>
                <a:lnTo>
                  <a:pt x="817051" y="82515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Arrow 88"/>
          <p:cNvSpPr/>
          <p:nvPr/>
        </p:nvSpPr>
        <p:spPr>
          <a:xfrm>
            <a:off x="6790768" y="2326546"/>
            <a:ext cx="1002959" cy="82140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389895 w 7348345"/>
              <a:gd name="connsiteY0" fmla="*/ 2807314 h 3212915"/>
              <a:gd name="connsiteX1" fmla="*/ 0 w 7348345"/>
              <a:gd name="connsiteY1" fmla="*/ 0 h 3212915"/>
              <a:gd name="connsiteX2" fmla="*/ 6795497 w 7348345"/>
              <a:gd name="connsiteY2" fmla="*/ 2401712 h 3212915"/>
              <a:gd name="connsiteX3" fmla="*/ 6795497 w 7348345"/>
              <a:gd name="connsiteY3" fmla="*/ 2604513 h 3212915"/>
              <a:gd name="connsiteX4" fmla="*/ 7348345 w 7348345"/>
              <a:gd name="connsiteY4" fmla="*/ 2604513 h 3212915"/>
              <a:gd name="connsiteX5" fmla="*/ 7348345 w 7348345"/>
              <a:gd name="connsiteY5" fmla="*/ 3010114 h 3212915"/>
              <a:gd name="connsiteX6" fmla="*/ 6795497 w 7348345"/>
              <a:gd name="connsiteY6" fmla="*/ 3010114 h 3212915"/>
              <a:gd name="connsiteX7" fmla="*/ 6795497 w 7348345"/>
              <a:gd name="connsiteY7" fmla="*/ 3212915 h 3212915"/>
              <a:gd name="connsiteX8" fmla="*/ 6389895 w 7348345"/>
              <a:gd name="connsiteY8" fmla="*/ 2807314 h 3212915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741884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405602 w 958450"/>
              <a:gd name="connsiteY2" fmla="*/ 34508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284462 w 958450"/>
              <a:gd name="connsiteY2" fmla="*/ 144485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817051 h 886370"/>
              <a:gd name="connsiteX1" fmla="*/ 142153 w 958450"/>
              <a:gd name="connsiteY1" fmla="*/ 243460 h 886370"/>
              <a:gd name="connsiteX2" fmla="*/ 284462 w 958450"/>
              <a:gd name="connsiteY2" fmla="*/ 387945 h 886370"/>
              <a:gd name="connsiteX3" fmla="*/ 678340 w 958450"/>
              <a:gd name="connsiteY3" fmla="*/ 0 h 886370"/>
              <a:gd name="connsiteX4" fmla="*/ 958450 w 958450"/>
              <a:gd name="connsiteY4" fmla="*/ 683569 h 886370"/>
              <a:gd name="connsiteX5" fmla="*/ 405602 w 958450"/>
              <a:gd name="connsiteY5" fmla="*/ 683569 h 886370"/>
              <a:gd name="connsiteX6" fmla="*/ 405602 w 958450"/>
              <a:gd name="connsiteY6" fmla="*/ 886370 h 886370"/>
              <a:gd name="connsiteX7" fmla="*/ 0 w 958450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405602 w 962959"/>
              <a:gd name="connsiteY5" fmla="*/ 683569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569081 w 962959"/>
              <a:gd name="connsiteY5" fmla="*/ 676916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21402"/>
              <a:gd name="connsiteX1" fmla="*/ 142153 w 962959"/>
              <a:gd name="connsiteY1" fmla="*/ 243460 h 821402"/>
              <a:gd name="connsiteX2" fmla="*/ 284462 w 962959"/>
              <a:gd name="connsiteY2" fmla="*/ 387945 h 821402"/>
              <a:gd name="connsiteX3" fmla="*/ 678340 w 962959"/>
              <a:gd name="connsiteY3" fmla="*/ 0 h 821402"/>
              <a:gd name="connsiteX4" fmla="*/ 962959 w 962959"/>
              <a:gd name="connsiteY4" fmla="*/ 288971 h 821402"/>
              <a:gd name="connsiteX5" fmla="*/ 569081 w 962959"/>
              <a:gd name="connsiteY5" fmla="*/ 676916 h 821402"/>
              <a:gd name="connsiteX6" fmla="*/ 711391 w 962959"/>
              <a:gd name="connsiteY6" fmla="*/ 821402 h 821402"/>
              <a:gd name="connsiteX7" fmla="*/ 0 w 962959"/>
              <a:gd name="connsiteY7" fmla="*/ 480769 h 821402"/>
              <a:gd name="connsiteX0" fmla="*/ 0 w 825159"/>
              <a:gd name="connsiteY0" fmla="*/ 817051 h 821402"/>
              <a:gd name="connsiteX1" fmla="*/ 4353 w 825159"/>
              <a:gd name="connsiteY1" fmla="*/ 243460 h 821402"/>
              <a:gd name="connsiteX2" fmla="*/ 146662 w 825159"/>
              <a:gd name="connsiteY2" fmla="*/ 387945 h 821402"/>
              <a:gd name="connsiteX3" fmla="*/ 540540 w 825159"/>
              <a:gd name="connsiteY3" fmla="*/ 0 h 821402"/>
              <a:gd name="connsiteX4" fmla="*/ 825159 w 825159"/>
              <a:gd name="connsiteY4" fmla="*/ 288971 h 821402"/>
              <a:gd name="connsiteX5" fmla="*/ 431281 w 825159"/>
              <a:gd name="connsiteY5" fmla="*/ 676916 h 821402"/>
              <a:gd name="connsiteX6" fmla="*/ 573591 w 825159"/>
              <a:gd name="connsiteY6" fmla="*/ 821402 h 821402"/>
              <a:gd name="connsiteX7" fmla="*/ 0 w 825159"/>
              <a:gd name="connsiteY7" fmla="*/ 817050 h 8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59" h="821402">
                <a:moveTo>
                  <a:pt x="0" y="817051"/>
                </a:moveTo>
                <a:lnTo>
                  <a:pt x="4353" y="243460"/>
                </a:lnTo>
                <a:lnTo>
                  <a:pt x="146662" y="387945"/>
                </a:lnTo>
                <a:lnTo>
                  <a:pt x="540540" y="0"/>
                </a:lnTo>
                <a:lnTo>
                  <a:pt x="825159" y="288971"/>
                </a:lnTo>
                <a:lnTo>
                  <a:pt x="431281" y="676916"/>
                </a:lnTo>
                <a:lnTo>
                  <a:pt x="573591" y="821402"/>
                </a:lnTo>
                <a:lnTo>
                  <a:pt x="0" y="81705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>
            <a:spLocks/>
          </p:cNvSpPr>
          <p:nvPr/>
        </p:nvSpPr>
        <p:spPr>
          <a:xfrm rot="2700000">
            <a:off x="7459787" y="4616110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Arrow 90"/>
          <p:cNvSpPr/>
          <p:nvPr/>
        </p:nvSpPr>
        <p:spPr>
          <a:xfrm rot="2726086">
            <a:off x="6568055" y="3874960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Arrow 91"/>
          <p:cNvSpPr/>
          <p:nvPr/>
        </p:nvSpPr>
        <p:spPr>
          <a:xfrm rot="8126086">
            <a:off x="8141608" y="3886900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Arrow 92"/>
          <p:cNvSpPr/>
          <p:nvPr/>
        </p:nvSpPr>
        <p:spPr>
          <a:xfrm rot="13526086">
            <a:off x="8129665" y="5460453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 rot="18926086">
            <a:off x="6556118" y="5448517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61" y="172307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3242997" y="34260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242997" y="11426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242997" y="16760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242997" y="24380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996062" y="210407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pic>
        <p:nvPicPr>
          <p:cNvPr id="1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06" y="3370057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6467442" y="354035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467442" y="43404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6467442" y="48738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467442" y="56358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459788" y="3408157"/>
            <a:ext cx="25501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pic>
        <p:nvPicPr>
          <p:cNvPr id="2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74" y="3377756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>
            <a:spLocks/>
          </p:cNvSpPr>
          <p:nvPr/>
        </p:nvSpPr>
        <p:spPr>
          <a:xfrm>
            <a:off x="381310" y="354805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81310" y="43481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81310" y="48815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381310" y="56435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134375" y="3415856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sp>
        <p:nvSpPr>
          <p:cNvPr id="22" name="Right Arrow 21"/>
          <p:cNvSpPr/>
          <p:nvPr/>
        </p:nvSpPr>
        <p:spPr>
          <a:xfrm>
            <a:off x="1134375" y="4215927"/>
            <a:ext cx="2380220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23" name="Right Arrow 22"/>
          <p:cNvSpPr/>
          <p:nvPr/>
        </p:nvSpPr>
        <p:spPr>
          <a:xfrm>
            <a:off x="1134375" y="4749327"/>
            <a:ext cx="220979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24" name="Right Arrow 23"/>
          <p:cNvSpPr/>
          <p:nvPr/>
        </p:nvSpPr>
        <p:spPr>
          <a:xfrm>
            <a:off x="1134375" y="5511327"/>
            <a:ext cx="3276599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5" name="Right Arrow 4"/>
          <p:cNvSpPr/>
          <p:nvPr/>
        </p:nvSpPr>
        <p:spPr>
          <a:xfrm>
            <a:off x="4235343" y="1010478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4453261" y="1543878"/>
            <a:ext cx="1752600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4718850" y="2305878"/>
            <a:ext cx="255381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13" name="Right Arrow 12"/>
          <p:cNvSpPr/>
          <p:nvPr/>
        </p:nvSpPr>
        <p:spPr>
          <a:xfrm>
            <a:off x="7459788" y="4208228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14" name="Right Arrow 13"/>
          <p:cNvSpPr/>
          <p:nvPr/>
        </p:nvSpPr>
        <p:spPr>
          <a:xfrm>
            <a:off x="7459788" y="4741628"/>
            <a:ext cx="1970518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15" name="Right Arrow 14"/>
          <p:cNvSpPr/>
          <p:nvPr/>
        </p:nvSpPr>
        <p:spPr>
          <a:xfrm>
            <a:off x="7459788" y="5503628"/>
            <a:ext cx="3037318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81310" y="2839278"/>
            <a:ext cx="25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Outermost object </a:t>
            </a:r>
            <a:r>
              <a:rPr lang="en-US" dirty="0" smtClean="0"/>
              <a:t>stretch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47261" y="2839278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selected object stretch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4"/>
          <p:cNvSpPr/>
          <p:nvPr/>
        </p:nvSpPr>
        <p:spPr>
          <a:xfrm flipH="1">
            <a:off x="2678402" y="1050206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flipH="1">
            <a:off x="2500682" y="1583577"/>
            <a:ext cx="1997765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flipH="1">
            <a:off x="1771036" y="2345606"/>
            <a:ext cx="255381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064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>
            <a:off x="4903626" y="38236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>
            <a:off x="4903626" y="11824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>
            <a:off x="4903626" y="17158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>
            <a:off x="4903626" y="24778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flipH="1">
            <a:off x="2176435" y="250135"/>
            <a:ext cx="2838849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  <p:sp>
        <p:nvSpPr>
          <p:cNvPr id="20" name="Right Arrow 4"/>
          <p:cNvSpPr/>
          <p:nvPr/>
        </p:nvSpPr>
        <p:spPr>
          <a:xfrm flipH="1">
            <a:off x="8487493" y="4297525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21" name="Right Arrow 5"/>
          <p:cNvSpPr/>
          <p:nvPr/>
        </p:nvSpPr>
        <p:spPr>
          <a:xfrm flipH="1">
            <a:off x="8309773" y="4830896"/>
            <a:ext cx="231865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22" name="Right Arrow 6"/>
          <p:cNvSpPr/>
          <p:nvPr/>
        </p:nvSpPr>
        <p:spPr>
          <a:xfrm flipH="1">
            <a:off x="7580127" y="5592925"/>
            <a:ext cx="3048305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23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91" y="3459383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8"/>
          <p:cNvSpPr>
            <a:spLocks/>
          </p:cNvSpPr>
          <p:nvPr/>
        </p:nvSpPr>
        <p:spPr>
          <a:xfrm>
            <a:off x="10712717" y="3629683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Rectangle 9"/>
          <p:cNvSpPr>
            <a:spLocks/>
          </p:cNvSpPr>
          <p:nvPr/>
        </p:nvSpPr>
        <p:spPr>
          <a:xfrm>
            <a:off x="10712717" y="44297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>
            <a:spLocks/>
          </p:cNvSpPr>
          <p:nvPr/>
        </p:nvSpPr>
        <p:spPr>
          <a:xfrm>
            <a:off x="10712717" y="49631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>
          <a:xfrm>
            <a:off x="10712717" y="57251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Right Arrow 3"/>
          <p:cNvSpPr/>
          <p:nvPr/>
        </p:nvSpPr>
        <p:spPr>
          <a:xfrm flipH="1">
            <a:off x="7985526" y="3497454"/>
            <a:ext cx="2642906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11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"/>
          <p:cNvSpPr/>
          <p:nvPr/>
        </p:nvSpPr>
        <p:spPr>
          <a:xfrm rot="5400000" flipV="1">
            <a:off x="1090061" y="2122670"/>
            <a:ext cx="1932167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3" name="Right Arrow 5"/>
          <p:cNvSpPr/>
          <p:nvPr/>
        </p:nvSpPr>
        <p:spPr>
          <a:xfrm rot="5400000" flipV="1">
            <a:off x="2044804" y="2193582"/>
            <a:ext cx="1374277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4" name="Right Arrow 6"/>
          <p:cNvSpPr/>
          <p:nvPr/>
        </p:nvSpPr>
        <p:spPr>
          <a:xfrm rot="5400000" flipV="1">
            <a:off x="2685554" y="2548065"/>
            <a:ext cx="1542553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69" y="3147420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/>
          </p:cNvSpPr>
          <p:nvPr/>
        </p:nvSpPr>
        <p:spPr>
          <a:xfrm rot="16200000">
            <a:off x="1101057" y="72861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 rot="16200000">
            <a:off x="1603412" y="728611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10"/>
          <p:cNvSpPr>
            <a:spLocks/>
          </p:cNvSpPr>
          <p:nvPr/>
        </p:nvSpPr>
        <p:spPr>
          <a:xfrm rot="16200000">
            <a:off x="2279210" y="728612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>
            <a:spLocks/>
          </p:cNvSpPr>
          <p:nvPr/>
        </p:nvSpPr>
        <p:spPr>
          <a:xfrm rot="16200000">
            <a:off x="3004098" y="74167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ight Arrow 3"/>
          <p:cNvSpPr/>
          <p:nvPr/>
        </p:nvSpPr>
        <p:spPr>
          <a:xfrm rot="5400000" flipV="1">
            <a:off x="223718" y="2299371"/>
            <a:ext cx="2660143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  <p:sp>
        <p:nvSpPr>
          <p:cNvPr id="11" name="Right Arrow 4"/>
          <p:cNvSpPr/>
          <p:nvPr/>
        </p:nvSpPr>
        <p:spPr>
          <a:xfrm rot="5400000" flipV="1">
            <a:off x="6545981" y="2122670"/>
            <a:ext cx="1932167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rot="5400000" flipV="1">
            <a:off x="7325795" y="2018654"/>
            <a:ext cx="1724134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rot="5400000" flipV="1">
            <a:off x="7831373" y="2237964"/>
            <a:ext cx="2162755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89" y="3147420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 rot="16200000">
            <a:off x="6556977" y="72861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 rot="16200000">
            <a:off x="7059332" y="728611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 rot="16200000">
            <a:off x="7735130" y="728612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 rot="16200000">
            <a:off x="8460018" y="74167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rot="5400000" flipV="1">
            <a:off x="5773281" y="2393015"/>
            <a:ext cx="2472856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547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"/>
          <p:cNvSpPr/>
          <p:nvPr/>
        </p:nvSpPr>
        <p:spPr>
          <a:xfrm rot="16200000">
            <a:off x="860529" y="3337559"/>
            <a:ext cx="284457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3" name="Right Arrow 5"/>
          <p:cNvSpPr/>
          <p:nvPr/>
        </p:nvSpPr>
        <p:spPr>
          <a:xfrm rot="16200000">
            <a:off x="2142595" y="3801760"/>
            <a:ext cx="1632041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4" name="Right Arrow 6"/>
          <p:cNvSpPr/>
          <p:nvPr/>
        </p:nvSpPr>
        <p:spPr>
          <a:xfrm rot="16200000">
            <a:off x="2578079" y="3169394"/>
            <a:ext cx="221085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pic>
        <p:nvPicPr>
          <p:cNvPr id="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7" y="27699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/>
          </p:cNvSpPr>
          <p:nvPr/>
        </p:nvSpPr>
        <p:spPr>
          <a:xfrm rot="16200000">
            <a:off x="1323693" y="545000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 rot="16200000">
            <a:off x="1826048" y="545000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10"/>
          <p:cNvSpPr>
            <a:spLocks/>
          </p:cNvSpPr>
          <p:nvPr/>
        </p:nvSpPr>
        <p:spPr>
          <a:xfrm rot="16200000">
            <a:off x="2501846" y="545000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>
            <a:spLocks/>
          </p:cNvSpPr>
          <p:nvPr/>
        </p:nvSpPr>
        <p:spPr>
          <a:xfrm rot="16200000">
            <a:off x="3226734" y="546307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ight Arrow 3"/>
          <p:cNvSpPr/>
          <p:nvPr/>
        </p:nvSpPr>
        <p:spPr>
          <a:xfrm rot="16200000">
            <a:off x="385773" y="3557225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sp>
        <p:nvSpPr>
          <p:cNvPr id="11" name="Right Arrow 4"/>
          <p:cNvSpPr/>
          <p:nvPr/>
        </p:nvSpPr>
        <p:spPr>
          <a:xfrm rot="16200000">
            <a:off x="6125618" y="3337559"/>
            <a:ext cx="284457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rot="16200000">
            <a:off x="7336650" y="3872794"/>
            <a:ext cx="177410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rot="16200000">
            <a:off x="7600654" y="3411908"/>
            <a:ext cx="2695880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86" y="27699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 rot="16200000">
            <a:off x="6588782" y="545000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 rot="16200000">
            <a:off x="7091137" y="545000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 rot="16200000">
            <a:off x="7766935" y="545000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 rot="16200000">
            <a:off x="8491823" y="546307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rot="16200000">
            <a:off x="5746896" y="3461192"/>
            <a:ext cx="2597314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3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05120" cy="1119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77" y="3093240"/>
            <a:ext cx="514354" cy="671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98" y="3093241"/>
            <a:ext cx="523879" cy="671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9" y="3093241"/>
            <a:ext cx="504829" cy="6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5223"/>
            <a:ext cx="3519511" cy="1134895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61" y="3512669"/>
            <a:ext cx="3519513" cy="659236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84" y="1690688"/>
            <a:ext cx="3519509" cy="743483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61" y="5250405"/>
            <a:ext cx="3519512" cy="623779"/>
          </a:xfrm>
          <a:prstGeom prst="rect">
            <a:avLst/>
          </a:prstGeom>
        </p:spPr>
      </p:pic>
      <p:cxnSp>
        <p:nvCxnSpPr>
          <p:cNvPr id="11" name="Straight Arrow Connector 8"/>
          <p:cNvCxnSpPr>
            <a:cxnSpLocks/>
          </p:cNvCxnSpPr>
          <p:nvPr/>
        </p:nvCxnSpPr>
        <p:spPr>
          <a:xfrm flipV="1">
            <a:off x="4518170" y="2258356"/>
            <a:ext cx="1281090" cy="56948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518171" y="3859622"/>
            <a:ext cx="1120628" cy="0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4" y="5257491"/>
            <a:ext cx="519116" cy="609604"/>
          </a:xfrm>
          <a:prstGeom prst="rect">
            <a:avLst/>
          </a:prstGeom>
        </p:spPr>
      </p:pic>
      <p:pic>
        <p:nvPicPr>
          <p:cNvPr id="14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6" y="3117674"/>
            <a:ext cx="523879" cy="614367"/>
          </a:xfrm>
          <a:prstGeom prst="rect">
            <a:avLst/>
          </a:prstGeom>
        </p:spPr>
      </p:pic>
      <p:pic>
        <p:nvPicPr>
          <p:cNvPr id="15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5" y="1797243"/>
            <a:ext cx="523879" cy="609604"/>
          </a:xfrm>
          <a:prstGeom prst="rect">
            <a:avLst/>
          </a:prstGeom>
        </p:spPr>
      </p:pic>
      <p:cxnSp>
        <p:nvCxnSpPr>
          <p:cNvPr id="16" name="Straight Arrow Connector 149"/>
          <p:cNvCxnSpPr>
            <a:cxnSpLocks/>
          </p:cNvCxnSpPr>
          <p:nvPr/>
        </p:nvCxnSpPr>
        <p:spPr>
          <a:xfrm>
            <a:off x="4518171" y="4550068"/>
            <a:ext cx="1120629" cy="865919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8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241</Words>
  <Application>Microsoft Office PowerPoint</Application>
  <PresentationFormat>Widescreen</PresentationFormat>
  <Paragraphs>162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Panel</vt:lpstr>
      <vt:lpstr>Stretch / Shrink</vt:lpstr>
      <vt:lpstr>Example</vt:lpstr>
      <vt:lpstr>PowerPoint Presentation</vt:lpstr>
      <vt:lpstr>PowerPoint Presentation</vt:lpstr>
      <vt:lpstr>PowerPoint Presentation</vt:lpstr>
      <vt:lpstr>PowerPoint Presentation</vt:lpstr>
      <vt:lpstr>Equalize</vt:lpstr>
      <vt:lpstr>Example</vt:lpstr>
      <vt:lpstr>PowerPoint Presentation</vt:lpstr>
      <vt:lpstr>PowerPoint Presentation</vt:lpstr>
      <vt:lpstr>PowerPoint Presentation</vt:lpstr>
      <vt:lpstr>PowerPoint Presentation</vt:lpstr>
      <vt:lpstr>Fit To Slide</vt:lpstr>
      <vt:lpstr>Example</vt:lpstr>
      <vt:lpstr>PowerPoint Presentation</vt:lpstr>
      <vt:lpstr>PowerPoint Presentation</vt:lpstr>
      <vt:lpstr>PowerPoint Presentation</vt:lpstr>
      <vt:lpstr>PowerPoint Presentation</vt:lpstr>
      <vt:lpstr>Adjust Slightly</vt:lpstr>
      <vt:lpstr>Example</vt:lpstr>
      <vt:lpstr>Match</vt:lpstr>
      <vt:lpstr>Example</vt:lpstr>
      <vt:lpstr>Adjust Proportionally</vt:lpstr>
      <vt:lpstr>Example</vt:lpstr>
      <vt:lpstr>PowerPoint Presentation</vt:lpstr>
      <vt:lpstr>PowerPoint Presentation</vt:lpstr>
      <vt:lpstr>Main Setting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Ting Wu</dc:creator>
  <cp:lastModifiedBy>laowu .</cp:lastModifiedBy>
  <cp:revision>132</cp:revision>
  <dcterms:created xsi:type="dcterms:W3CDTF">2016-04-08T03:31:54Z</dcterms:created>
  <dcterms:modified xsi:type="dcterms:W3CDTF">2016-04-10T14:33:45Z</dcterms:modified>
</cp:coreProperties>
</file>